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Default Extension="xlsx" ContentType="application/vnd.openxmlformats-officedocument.spreadsheetml.sheet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Default Extension="png" ContentType="image/png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theme/themeOverride4.xml" ContentType="application/vnd.openxmlformats-officedocument.themeOverr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notesSlides/notesSlide31.xml" ContentType="application/vnd.openxmlformats-officedocument.presentationml.notesSlide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61" r:id="rId3"/>
    <p:sldId id="257" r:id="rId4"/>
    <p:sldId id="273" r:id="rId5"/>
    <p:sldId id="266" r:id="rId6"/>
    <p:sldId id="293" r:id="rId7"/>
    <p:sldId id="287" r:id="rId8"/>
    <p:sldId id="289" r:id="rId9"/>
    <p:sldId id="300" r:id="rId10"/>
    <p:sldId id="299" r:id="rId11"/>
    <p:sldId id="258" r:id="rId12"/>
    <p:sldId id="263" r:id="rId13"/>
    <p:sldId id="284" r:id="rId14"/>
    <p:sldId id="269" r:id="rId15"/>
    <p:sldId id="264" r:id="rId16"/>
    <p:sldId id="285" r:id="rId17"/>
    <p:sldId id="292" r:id="rId18"/>
    <p:sldId id="259" r:id="rId19"/>
    <p:sldId id="288" r:id="rId20"/>
    <p:sldId id="278" r:id="rId21"/>
    <p:sldId id="274" r:id="rId22"/>
    <p:sldId id="275" r:id="rId23"/>
    <p:sldId id="280" r:id="rId24"/>
    <p:sldId id="283" r:id="rId25"/>
    <p:sldId id="302" r:id="rId26"/>
    <p:sldId id="286" r:id="rId27"/>
    <p:sldId id="291" r:id="rId28"/>
    <p:sldId id="270" r:id="rId29"/>
    <p:sldId id="282" r:id="rId30"/>
    <p:sldId id="290" r:id="rId31"/>
    <p:sldId id="301" r:id="rId32"/>
  </p:sldIdLst>
  <p:sldSz cx="9144000" cy="6858000" type="screen4x3"/>
  <p:notesSz cx="6797675" cy="9926638"/>
  <p:custDataLst>
    <p:tags r:id="rId35"/>
  </p:custDataLst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una Tabanella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142A"/>
    <a:srgbClr val="5051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8" autoAdjust="0"/>
  </p:normalViewPr>
  <p:slideViewPr>
    <p:cSldViewPr snapToGrid="0" snapToObjects="1" showGuides="1">
      <p:cViewPr varScale="1">
        <p:scale>
          <a:sx n="69" d="100"/>
          <a:sy n="69" d="100"/>
        </p:scale>
        <p:origin x="-546" y="-102"/>
      </p:cViewPr>
      <p:guideLst>
        <p:guide orient="horz" pos="1354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Scuola\Copia%20di%20MOVIMENTO%20ANAGR_napoli%20x%20esercita.xls" TargetMode="External"/><Relationship Id="rId2" Type="http://schemas.openxmlformats.org/officeDocument/2006/relationships/image" Target="../media/image11.jpeg"/><Relationship Id="rId1" Type="http://schemas.openxmlformats.org/officeDocument/2006/relationships/themeOverride" Target="../theme/themeOverrid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Germano\Desktop\capitali.xlsx" TargetMode="External"/><Relationship Id="rId2" Type="http://schemas.openxmlformats.org/officeDocument/2006/relationships/image" Target="../media/image13.jpeg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Foglio_di_lavoro_di_Microsoft_Office_Excel1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Foglio_di_lavoro_di_Microsoft_Office_Excel2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Foglio_di_lavoro_di_Microsoft_Office_Excel3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ocuments%20and%20Settings\enrico\Desktop\AGRIC\ciliegia.xlsx" TargetMode="External"/><Relationship Id="rId2" Type="http://schemas.openxmlformats.org/officeDocument/2006/relationships/image" Target="../media/image29.wmf"/><Relationship Id="rId1" Type="http://schemas.openxmlformats.org/officeDocument/2006/relationships/themeOverride" Target="../theme/themeOverride5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0369576942671417"/>
          <c:y val="0.24667896042012191"/>
          <c:w val="0.57264880000151797"/>
          <c:h val="0.47085479247902168"/>
        </c:manualLayout>
      </c:layout>
      <c:lineChart>
        <c:grouping val="standard"/>
        <c:ser>
          <c:idx val="0"/>
          <c:order val="0"/>
          <c:tx>
            <c:strRef>
              <c:f>'FIGURA 5'!$I$40:$V$40</c:f>
              <c:strCache>
                <c:ptCount val="1"/>
                <c:pt idx="0">
                  <c:v>484.026 489.008 535.206 621.213 751.211 859.629 831.781 865.913 1.010.550 1.182.815 1.226.594 1.212.387 1.067.365 1.004.500</c:v>
                </c:pt>
              </c:strCache>
            </c:strRef>
          </c:tx>
          <c:marker>
            <c:symbol val="none"/>
          </c:marker>
          <c:cat>
            <c:numRef>
              <c:f>'FIGURA 5'!$I$39:$V$39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'FIGURA 5'!$I$39:$V$39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val>
        </c:ser>
        <c:ser>
          <c:idx val="1"/>
          <c:order val="1"/>
          <c:tx>
            <c:strRef>
              <c:f>'FIGURA 5'!$I$39:$V$39</c:f>
              <c:strCache>
                <c:ptCount val="1"/>
                <c:pt idx="0">
                  <c:v>1861 1871 1881 1901 1911 1921 1931 1936 1951 1961 1971 1981 1991 2001</c:v>
                </c:pt>
              </c:strCache>
            </c:strRef>
          </c:tx>
          <c:marker>
            <c:symbol val="none"/>
          </c:marker>
          <c:cat>
            <c:numRef>
              <c:f>'FIGURA 5'!$I$39:$V$39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'FIGURA 5'!$I$40:$V$40</c:f>
              <c:numCache>
                <c:formatCode>#,##0</c:formatCode>
                <c:ptCount val="14"/>
                <c:pt idx="0">
                  <c:v>484026</c:v>
                </c:pt>
                <c:pt idx="1">
                  <c:v>489008</c:v>
                </c:pt>
                <c:pt idx="2">
                  <c:v>535206</c:v>
                </c:pt>
                <c:pt idx="3">
                  <c:v>621213</c:v>
                </c:pt>
                <c:pt idx="4">
                  <c:v>751211</c:v>
                </c:pt>
                <c:pt idx="5">
                  <c:v>859629</c:v>
                </c:pt>
                <c:pt idx="6">
                  <c:v>831781</c:v>
                </c:pt>
                <c:pt idx="7">
                  <c:v>865913</c:v>
                </c:pt>
                <c:pt idx="8">
                  <c:v>1010550</c:v>
                </c:pt>
                <c:pt idx="9">
                  <c:v>1182815</c:v>
                </c:pt>
                <c:pt idx="10">
                  <c:v>1226594</c:v>
                </c:pt>
                <c:pt idx="11">
                  <c:v>1212387</c:v>
                </c:pt>
                <c:pt idx="12">
                  <c:v>1067365</c:v>
                </c:pt>
                <c:pt idx="13">
                  <c:v>1004500</c:v>
                </c:pt>
              </c:numCache>
            </c:numRef>
          </c:val>
        </c:ser>
        <c:marker val="1"/>
        <c:axId val="64235776"/>
        <c:axId val="65081344"/>
      </c:lineChart>
      <c:catAx>
        <c:axId val="64235776"/>
        <c:scaling>
          <c:orientation val="minMax"/>
        </c:scaling>
        <c:axPos val="b"/>
        <c:numFmt formatCode="General" sourceLinked="1"/>
        <c:majorTickMark val="in"/>
        <c:tickLblPos val="nextTo"/>
        <c:txPr>
          <a:bodyPr rot="-1200000"/>
          <a:lstStyle/>
          <a:p>
            <a:pPr>
              <a:defRPr/>
            </a:pPr>
            <a:endParaRPr lang="it-IT"/>
          </a:p>
        </c:txPr>
        <c:crossAx val="65081344"/>
        <c:crossesAt val="0"/>
        <c:auto val="1"/>
        <c:lblAlgn val="ctr"/>
        <c:lblOffset val="100"/>
      </c:catAx>
      <c:valAx>
        <c:axId val="65081344"/>
        <c:scaling>
          <c:orientation val="minMax"/>
        </c:scaling>
        <c:axPos val="l"/>
        <c:majorGridlines>
          <c:spPr>
            <a:ln>
              <a:solidFill>
                <a:sysClr val="window" lastClr="FFFFFF">
                  <a:alpha val="69000"/>
                </a:sysClr>
              </a:solidFill>
            </a:ln>
          </c:spPr>
        </c:majorGridlines>
        <c:numFmt formatCode="#,##0" sourceLinked="0"/>
        <c:majorTickMark val="in"/>
        <c:tickLblPos val="nextTo"/>
        <c:crossAx val="64235776"/>
        <c:crosses val="autoZero"/>
        <c:crossBetween val="midCat"/>
      </c:valAx>
      <c:spPr>
        <a:solidFill>
          <a:sysClr val="window" lastClr="FFFFFF">
            <a:alpha val="17000"/>
          </a:sysClr>
        </a:solidFill>
      </c:spPr>
    </c:plotArea>
    <c:plotVisOnly val="1"/>
    <c:dispBlanksAs val="gap"/>
  </c:chart>
  <c:spPr>
    <a:blipFill dpi="0" rotWithShape="1">
      <a:blip xmlns:r="http://schemas.openxmlformats.org/officeDocument/2006/relationships" r:embed="rId2">
        <a:alphaModFix amt="71000"/>
      </a:blip>
      <a:srcRect/>
      <a:stretch>
        <a:fillRect/>
      </a:stretch>
    </a:blipFill>
  </c:spPr>
  <c:txPr>
    <a:bodyPr/>
    <a:lstStyle/>
    <a:p>
      <a:pPr>
        <a:defRPr sz="1400" b="1"/>
      </a:pPr>
      <a:endParaRPr lang="it-IT"/>
    </a:p>
  </c:txPr>
  <c:externalData r:id="rId3"/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9.6826266749209952E-2"/>
          <c:y val="4.7436249367911833E-2"/>
          <c:w val="0.86520130342118995"/>
          <c:h val="0.8272296467528798"/>
        </c:manualLayout>
      </c:layout>
      <c:lineChart>
        <c:grouping val="standard"/>
        <c:ser>
          <c:idx val="5"/>
          <c:order val="5"/>
          <c:tx>
            <c:strRef>
              <c:f>Foglio1!$G$2</c:f>
              <c:strCache>
                <c:ptCount val="1"/>
                <c:pt idx="0">
                  <c:v>NAPOLI</c:v>
                </c:pt>
              </c:strCache>
            </c:strRef>
          </c:tx>
          <c:cat>
            <c:numRef>
              <c:f>(Foglio1!$L$1,Foglio1!$M$1,Foglio1!$N$1,Foglio1!$O$1,Foglio1!$P$1,Foglio1!$Q$1,Foglio1!$R$1,Foglio1!$S$1,Foglio1!$T$1,Foglio1!$U$1,Foglio1!$V$1,Foglio1!$W$1,Foglio1!$X$1,Foglio1!$Y$1)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Foglio1!$L$2:$X$2</c:f>
              <c:numCache>
                <c:formatCode>General</c:formatCode>
                <c:ptCount val="13"/>
                <c:pt idx="0">
                  <c:v>484026</c:v>
                </c:pt>
                <c:pt idx="1">
                  <c:v>489008</c:v>
                </c:pt>
                <c:pt idx="2">
                  <c:v>535206</c:v>
                </c:pt>
                <c:pt idx="3">
                  <c:v>621213</c:v>
                </c:pt>
                <c:pt idx="4">
                  <c:v>751211</c:v>
                </c:pt>
                <c:pt idx="5">
                  <c:v>859629</c:v>
                </c:pt>
                <c:pt idx="6">
                  <c:v>831781</c:v>
                </c:pt>
                <c:pt idx="7">
                  <c:v>865913</c:v>
                </c:pt>
                <c:pt idx="8">
                  <c:v>1010550</c:v>
                </c:pt>
                <c:pt idx="9">
                  <c:v>1182815</c:v>
                </c:pt>
                <c:pt idx="10">
                  <c:v>1226594</c:v>
                </c:pt>
                <c:pt idx="11">
                  <c:v>1212387</c:v>
                </c:pt>
                <c:pt idx="12">
                  <c:v>1067365</c:v>
                </c:pt>
              </c:numCache>
            </c:numRef>
          </c:val>
        </c:ser>
        <c:ser>
          <c:idx val="6"/>
          <c:order val="6"/>
          <c:tx>
            <c:strRef>
              <c:f>Foglio1!$G$3</c:f>
              <c:strCache>
                <c:ptCount val="1"/>
                <c:pt idx="0">
                  <c:v>MILANO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cat>
            <c:numRef>
              <c:f>(Foglio1!$L$1,Foglio1!$M$1,Foglio1!$N$1,Foglio1!$O$1,Foglio1!$P$1,Foglio1!$Q$1,Foglio1!$R$1,Foglio1!$S$1,Foglio1!$T$1,Foglio1!$U$1,Foglio1!$V$1,Foglio1!$W$1,Foglio1!$X$1,Foglio1!$Y$1)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Foglio1!$L$3:$X$3</c:f>
              <c:numCache>
                <c:formatCode>General</c:formatCode>
                <c:ptCount val="13"/>
                <c:pt idx="0">
                  <c:v>267618</c:v>
                </c:pt>
                <c:pt idx="1">
                  <c:v>290514</c:v>
                </c:pt>
                <c:pt idx="2">
                  <c:v>354041</c:v>
                </c:pt>
                <c:pt idx="3">
                  <c:v>538478</c:v>
                </c:pt>
                <c:pt idx="4">
                  <c:v>701401</c:v>
                </c:pt>
                <c:pt idx="5">
                  <c:v>818148</c:v>
                </c:pt>
                <c:pt idx="6">
                  <c:v>960660</c:v>
                </c:pt>
                <c:pt idx="7">
                  <c:v>1115768</c:v>
                </c:pt>
                <c:pt idx="8">
                  <c:v>1274154</c:v>
                </c:pt>
                <c:pt idx="9">
                  <c:v>1582421</c:v>
                </c:pt>
                <c:pt idx="10">
                  <c:v>1732000</c:v>
                </c:pt>
                <c:pt idx="11">
                  <c:v>1604773</c:v>
                </c:pt>
                <c:pt idx="12">
                  <c:v>1369231</c:v>
                </c:pt>
              </c:numCache>
            </c:numRef>
          </c:val>
        </c:ser>
        <c:ser>
          <c:idx val="7"/>
          <c:order val="7"/>
          <c:tx>
            <c:strRef>
              <c:f>Foglio1!$G$4</c:f>
              <c:strCache>
                <c:ptCount val="1"/>
                <c:pt idx="0">
                  <c:v>TORINO</c:v>
                </c:pt>
              </c:strCache>
            </c:strRef>
          </c:tx>
          <c:spPr>
            <a:ln>
              <a:solidFill>
                <a:srgbClr val="A03030"/>
              </a:solidFill>
            </a:ln>
          </c:spPr>
          <c:cat>
            <c:numRef>
              <c:f>(Foglio1!$L$1,Foglio1!$M$1,Foglio1!$N$1,Foglio1!$O$1,Foglio1!$P$1,Foglio1!$Q$1,Foglio1!$R$1,Foglio1!$S$1,Foglio1!$T$1,Foglio1!$U$1,Foglio1!$V$1,Foglio1!$W$1,Foglio1!$X$1,Foglio1!$Y$1)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Foglio1!$L$4:$X$4</c:f>
              <c:numCache>
                <c:formatCode>General</c:formatCode>
                <c:ptCount val="13"/>
                <c:pt idx="0">
                  <c:v>173305</c:v>
                </c:pt>
                <c:pt idx="1">
                  <c:v>210873</c:v>
                </c:pt>
                <c:pt idx="2">
                  <c:v>250655</c:v>
                </c:pt>
                <c:pt idx="3">
                  <c:v>329691</c:v>
                </c:pt>
                <c:pt idx="4">
                  <c:v>415667</c:v>
                </c:pt>
                <c:pt idx="5">
                  <c:v>499823</c:v>
                </c:pt>
                <c:pt idx="6">
                  <c:v>590753</c:v>
                </c:pt>
                <c:pt idx="7">
                  <c:v>629115</c:v>
                </c:pt>
                <c:pt idx="8">
                  <c:v>719300</c:v>
                </c:pt>
                <c:pt idx="9">
                  <c:v>1025822</c:v>
                </c:pt>
                <c:pt idx="10">
                  <c:v>1167968</c:v>
                </c:pt>
                <c:pt idx="11">
                  <c:v>1117154</c:v>
                </c:pt>
                <c:pt idx="12">
                  <c:v>962507</c:v>
                </c:pt>
              </c:numCache>
            </c:numRef>
          </c:val>
        </c:ser>
        <c:ser>
          <c:idx val="8"/>
          <c:order val="8"/>
          <c:tx>
            <c:strRef>
              <c:f>Foglio1!$G$5</c:f>
              <c:strCache>
                <c:ptCount val="1"/>
                <c:pt idx="0">
                  <c:v>FIRENZE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cat>
            <c:numRef>
              <c:f>(Foglio1!$L$1,Foglio1!$M$1,Foglio1!$N$1,Foglio1!$O$1,Foglio1!$P$1,Foglio1!$Q$1,Foglio1!$R$1,Foglio1!$S$1,Foglio1!$T$1,Foglio1!$U$1,Foglio1!$V$1,Foglio1!$W$1,Foglio1!$X$1,Foglio1!$Y$1)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Foglio1!$L$5:$X$5</c:f>
              <c:numCache>
                <c:formatCode>General</c:formatCode>
                <c:ptCount val="13"/>
                <c:pt idx="0">
                  <c:v>150864</c:v>
                </c:pt>
                <c:pt idx="1">
                  <c:v>201138</c:v>
                </c:pt>
                <c:pt idx="2">
                  <c:v>196072</c:v>
                </c:pt>
                <c:pt idx="3">
                  <c:v>236635</c:v>
                </c:pt>
                <c:pt idx="4">
                  <c:v>258056</c:v>
                </c:pt>
                <c:pt idx="5">
                  <c:v>280133</c:v>
                </c:pt>
                <c:pt idx="6">
                  <c:v>304160</c:v>
                </c:pt>
                <c:pt idx="7">
                  <c:v>321176</c:v>
                </c:pt>
                <c:pt idx="8">
                  <c:v>374625</c:v>
                </c:pt>
                <c:pt idx="9">
                  <c:v>436516</c:v>
                </c:pt>
                <c:pt idx="10">
                  <c:v>457803</c:v>
                </c:pt>
                <c:pt idx="11">
                  <c:v>448331</c:v>
                </c:pt>
                <c:pt idx="12">
                  <c:v>403294</c:v>
                </c:pt>
              </c:numCache>
            </c:numRef>
          </c:val>
        </c:ser>
        <c:ser>
          <c:idx val="0"/>
          <c:order val="0"/>
          <c:tx>
            <c:strRef>
              <c:f>Foglio1!$G$2</c:f>
              <c:strCache>
                <c:ptCount val="1"/>
                <c:pt idx="0">
                  <c:v>NAPOLI</c:v>
                </c:pt>
              </c:strCache>
            </c:strRef>
          </c:tx>
          <c:cat>
            <c:numRef>
              <c:f>(Foglio1!$L$1,Foglio1!$M$1,Foglio1!$N$1,Foglio1!$O$1,Foglio1!$P$1,Foglio1!$Q$1,Foglio1!$R$1,Foglio1!$S$1,Foglio1!$T$1,Foglio1!$U$1,Foglio1!$V$1,Foglio1!$W$1,Foglio1!$X$1,Foglio1!$Y$1)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Foglio1!$L$2:$Y$2</c:f>
              <c:numCache>
                <c:formatCode>General</c:formatCode>
                <c:ptCount val="14"/>
                <c:pt idx="0">
                  <c:v>484026</c:v>
                </c:pt>
                <c:pt idx="1">
                  <c:v>489008</c:v>
                </c:pt>
                <c:pt idx="2">
                  <c:v>535206</c:v>
                </c:pt>
                <c:pt idx="3">
                  <c:v>621213</c:v>
                </c:pt>
                <c:pt idx="4">
                  <c:v>751211</c:v>
                </c:pt>
                <c:pt idx="5">
                  <c:v>859629</c:v>
                </c:pt>
                <c:pt idx="6">
                  <c:v>831781</c:v>
                </c:pt>
                <c:pt idx="7">
                  <c:v>865913</c:v>
                </c:pt>
                <c:pt idx="8">
                  <c:v>1010550</c:v>
                </c:pt>
                <c:pt idx="9">
                  <c:v>1182815</c:v>
                </c:pt>
                <c:pt idx="10">
                  <c:v>1226594</c:v>
                </c:pt>
                <c:pt idx="11">
                  <c:v>1212387</c:v>
                </c:pt>
                <c:pt idx="12">
                  <c:v>1067365</c:v>
                </c:pt>
                <c:pt idx="13">
                  <c:v>1004500</c:v>
                </c:pt>
              </c:numCache>
            </c:numRef>
          </c:val>
        </c:ser>
        <c:ser>
          <c:idx val="1"/>
          <c:order val="1"/>
          <c:tx>
            <c:strRef>
              <c:f>Foglio1!$G$3</c:f>
              <c:strCache>
                <c:ptCount val="1"/>
                <c:pt idx="0">
                  <c:v>MILANO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square"/>
            <c:size val="4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cat>
            <c:numRef>
              <c:f>(Foglio1!$L$1,Foglio1!$M$1,Foglio1!$N$1,Foglio1!$O$1,Foglio1!$P$1,Foglio1!$Q$1,Foglio1!$R$1,Foglio1!$S$1,Foglio1!$T$1,Foglio1!$U$1,Foglio1!$V$1,Foglio1!$W$1,Foglio1!$X$1,Foglio1!$Y$1)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Foglio1!$L$3:$Y$3</c:f>
              <c:numCache>
                <c:formatCode>General</c:formatCode>
                <c:ptCount val="14"/>
                <c:pt idx="0">
                  <c:v>267618</c:v>
                </c:pt>
                <c:pt idx="1">
                  <c:v>290514</c:v>
                </c:pt>
                <c:pt idx="2">
                  <c:v>354041</c:v>
                </c:pt>
                <c:pt idx="3">
                  <c:v>538478</c:v>
                </c:pt>
                <c:pt idx="4">
                  <c:v>701401</c:v>
                </c:pt>
                <c:pt idx="5">
                  <c:v>818148</c:v>
                </c:pt>
                <c:pt idx="6">
                  <c:v>960660</c:v>
                </c:pt>
                <c:pt idx="7">
                  <c:v>1115768</c:v>
                </c:pt>
                <c:pt idx="8">
                  <c:v>1274154</c:v>
                </c:pt>
                <c:pt idx="9">
                  <c:v>1582421</c:v>
                </c:pt>
                <c:pt idx="10">
                  <c:v>1732000</c:v>
                </c:pt>
                <c:pt idx="11">
                  <c:v>1604773</c:v>
                </c:pt>
                <c:pt idx="12">
                  <c:v>1369231</c:v>
                </c:pt>
                <c:pt idx="13">
                  <c:v>1256211</c:v>
                </c:pt>
              </c:numCache>
            </c:numRef>
          </c:val>
        </c:ser>
        <c:ser>
          <c:idx val="2"/>
          <c:order val="2"/>
          <c:tx>
            <c:strRef>
              <c:f>Foglio1!$G$4</c:f>
              <c:strCache>
                <c:ptCount val="1"/>
                <c:pt idx="0">
                  <c:v>TORINO</c:v>
                </c:pt>
              </c:strCache>
            </c:strRef>
          </c:tx>
          <c:spPr>
            <a:ln>
              <a:solidFill>
                <a:srgbClr val="A03030"/>
              </a:solidFill>
            </a:ln>
          </c:spPr>
          <c:marker>
            <c:symbol val="diamond"/>
            <c:size val="7"/>
            <c:spPr>
              <a:solidFill>
                <a:srgbClr val="FF0000"/>
              </a:solidFill>
            </c:spPr>
          </c:marker>
          <c:cat>
            <c:numRef>
              <c:f>(Foglio1!$L$1,Foglio1!$M$1,Foglio1!$N$1,Foglio1!$O$1,Foglio1!$P$1,Foglio1!$Q$1,Foglio1!$R$1,Foglio1!$S$1,Foglio1!$T$1,Foglio1!$U$1,Foglio1!$V$1,Foglio1!$W$1,Foglio1!$X$1,Foglio1!$Y$1)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Foglio1!$L$4:$Y$4</c:f>
              <c:numCache>
                <c:formatCode>General</c:formatCode>
                <c:ptCount val="14"/>
                <c:pt idx="0">
                  <c:v>173305</c:v>
                </c:pt>
                <c:pt idx="1">
                  <c:v>210873</c:v>
                </c:pt>
                <c:pt idx="2">
                  <c:v>250655</c:v>
                </c:pt>
                <c:pt idx="3">
                  <c:v>329691</c:v>
                </c:pt>
                <c:pt idx="4">
                  <c:v>415667</c:v>
                </c:pt>
                <c:pt idx="5">
                  <c:v>499823</c:v>
                </c:pt>
                <c:pt idx="6">
                  <c:v>590753</c:v>
                </c:pt>
                <c:pt idx="7">
                  <c:v>629115</c:v>
                </c:pt>
                <c:pt idx="8">
                  <c:v>719300</c:v>
                </c:pt>
                <c:pt idx="9">
                  <c:v>1025822</c:v>
                </c:pt>
                <c:pt idx="10">
                  <c:v>1167968</c:v>
                </c:pt>
                <c:pt idx="11">
                  <c:v>1117154</c:v>
                </c:pt>
                <c:pt idx="12">
                  <c:v>962507</c:v>
                </c:pt>
                <c:pt idx="13">
                  <c:v>865263</c:v>
                </c:pt>
              </c:numCache>
            </c:numRef>
          </c:val>
        </c:ser>
        <c:ser>
          <c:idx val="3"/>
          <c:order val="3"/>
          <c:tx>
            <c:strRef>
              <c:f>Foglio1!$G$5</c:f>
              <c:strCache>
                <c:ptCount val="1"/>
                <c:pt idx="0">
                  <c:v>FIRENZE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diamond"/>
            <c:size val="5"/>
          </c:marker>
          <c:cat>
            <c:numRef>
              <c:f>(Foglio1!$L$1,Foglio1!$M$1,Foglio1!$N$1,Foglio1!$O$1,Foglio1!$P$1,Foglio1!$Q$1,Foglio1!$R$1,Foglio1!$S$1,Foglio1!$T$1,Foglio1!$U$1,Foglio1!$V$1,Foglio1!$W$1,Foglio1!$X$1,Foglio1!$Y$1)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Foglio1!$L$5:$Y$5</c:f>
              <c:numCache>
                <c:formatCode>General</c:formatCode>
                <c:ptCount val="14"/>
                <c:pt idx="0">
                  <c:v>150864</c:v>
                </c:pt>
                <c:pt idx="1">
                  <c:v>201138</c:v>
                </c:pt>
                <c:pt idx="2">
                  <c:v>196072</c:v>
                </c:pt>
                <c:pt idx="3">
                  <c:v>236635</c:v>
                </c:pt>
                <c:pt idx="4">
                  <c:v>258056</c:v>
                </c:pt>
                <c:pt idx="5">
                  <c:v>280133</c:v>
                </c:pt>
                <c:pt idx="6">
                  <c:v>304160</c:v>
                </c:pt>
                <c:pt idx="7">
                  <c:v>321176</c:v>
                </c:pt>
                <c:pt idx="8">
                  <c:v>374625</c:v>
                </c:pt>
                <c:pt idx="9">
                  <c:v>436516</c:v>
                </c:pt>
                <c:pt idx="10">
                  <c:v>457803</c:v>
                </c:pt>
                <c:pt idx="11">
                  <c:v>448331</c:v>
                </c:pt>
                <c:pt idx="12">
                  <c:v>403294</c:v>
                </c:pt>
                <c:pt idx="13">
                  <c:v>356118</c:v>
                </c:pt>
              </c:numCache>
            </c:numRef>
          </c:val>
        </c:ser>
        <c:ser>
          <c:idx val="4"/>
          <c:order val="4"/>
          <c:tx>
            <c:strRef>
              <c:f>Foglio1!$G$6</c:f>
              <c:strCache>
                <c:ptCount val="1"/>
                <c:pt idx="0">
                  <c:v>ROMA</c:v>
                </c:pt>
              </c:strCache>
            </c:strRef>
          </c:tx>
          <c:spPr>
            <a:ln>
              <a:solidFill>
                <a:srgbClr val="E9FA12"/>
              </a:solidFill>
              <a:prstDash val="solid"/>
            </a:ln>
          </c:spPr>
          <c:marker>
            <c:symbol val="circle"/>
            <c:size val="6"/>
            <c:spPr>
              <a:solidFill>
                <a:srgbClr val="FF0000"/>
              </a:solidFill>
              <a:ln cmpd="dbl">
                <a:solidFill>
                  <a:srgbClr val="FF0000"/>
                </a:solidFill>
                <a:prstDash val="dash"/>
              </a:ln>
            </c:spPr>
          </c:marker>
          <c:dPt>
            <c:idx val="0"/>
            <c:marker>
              <c:spPr>
                <a:solidFill>
                  <a:srgbClr val="92D050">
                    <a:alpha val="0"/>
                  </a:srgbClr>
                </a:solidFill>
                <a:ln cmpd="dbl">
                  <a:solidFill>
                    <a:srgbClr val="FF0000"/>
                  </a:solidFill>
                  <a:prstDash val="dash"/>
                </a:ln>
              </c:spPr>
            </c:marker>
          </c:dPt>
          <c:dPt>
            <c:idx val="1"/>
            <c:spPr>
              <a:ln>
                <a:solidFill>
                  <a:srgbClr val="E9FA12">
                    <a:alpha val="0"/>
                  </a:srgbClr>
                </a:solidFill>
                <a:prstDash val="solid"/>
              </a:ln>
            </c:spPr>
          </c:dPt>
          <c:dPt>
            <c:idx val="10"/>
            <c:marker>
              <c:spPr>
                <a:solidFill>
                  <a:srgbClr val="FF0000"/>
                </a:solidFill>
                <a:ln cap="sq" cmpd="dbl">
                  <a:solidFill>
                    <a:srgbClr val="C00000"/>
                  </a:solidFill>
                  <a:prstDash val="dash"/>
                  <a:miter lim="800000"/>
                </a:ln>
              </c:spPr>
            </c:marker>
          </c:dPt>
          <c:cat>
            <c:numRef>
              <c:f>(Foglio1!$L$1,Foglio1!$M$1,Foglio1!$N$1,Foglio1!$O$1,Foglio1!$P$1,Foglio1!$Q$1,Foglio1!$R$1,Foglio1!$S$1,Foglio1!$T$1,Foglio1!$U$1,Foglio1!$V$1,Foglio1!$W$1,Foglio1!$X$1,Foglio1!$Y$1)</c:f>
              <c:numCache>
                <c:formatCode>General</c:formatCode>
                <c:ptCount val="14"/>
                <c:pt idx="0">
                  <c:v>1861</c:v>
                </c:pt>
                <c:pt idx="1">
                  <c:v>1871</c:v>
                </c:pt>
                <c:pt idx="2">
                  <c:v>1881</c:v>
                </c:pt>
                <c:pt idx="3">
                  <c:v>1901</c:v>
                </c:pt>
                <c:pt idx="4">
                  <c:v>1911</c:v>
                </c:pt>
                <c:pt idx="5">
                  <c:v>1921</c:v>
                </c:pt>
                <c:pt idx="6">
                  <c:v>1931</c:v>
                </c:pt>
                <c:pt idx="7">
                  <c:v>1936</c:v>
                </c:pt>
                <c:pt idx="8">
                  <c:v>1951</c:v>
                </c:pt>
                <c:pt idx="9">
                  <c:v>1961</c:v>
                </c:pt>
                <c:pt idx="10">
                  <c:v>1971</c:v>
                </c:pt>
                <c:pt idx="11">
                  <c:v>1981</c:v>
                </c:pt>
                <c:pt idx="12">
                  <c:v>1991</c:v>
                </c:pt>
                <c:pt idx="13">
                  <c:v>2001</c:v>
                </c:pt>
              </c:numCache>
            </c:numRef>
          </c:cat>
          <c:val>
            <c:numRef>
              <c:f>Foglio1!$L$6:$Y$6</c:f>
              <c:numCache>
                <c:formatCode>General</c:formatCode>
                <c:ptCount val="14"/>
                <c:pt idx="0">
                  <c:v>0</c:v>
                </c:pt>
                <c:pt idx="1">
                  <c:v>212386</c:v>
                </c:pt>
                <c:pt idx="2">
                  <c:v>273893</c:v>
                </c:pt>
                <c:pt idx="3">
                  <c:v>422319</c:v>
                </c:pt>
                <c:pt idx="4">
                  <c:v>518804</c:v>
                </c:pt>
                <c:pt idx="5">
                  <c:v>660091</c:v>
                </c:pt>
                <c:pt idx="6">
                  <c:v>930723</c:v>
                </c:pt>
                <c:pt idx="7">
                  <c:v>1150338</c:v>
                </c:pt>
                <c:pt idx="8">
                  <c:v>1651393</c:v>
                </c:pt>
                <c:pt idx="9">
                  <c:v>2187682</c:v>
                </c:pt>
                <c:pt idx="10">
                  <c:v>2781385</c:v>
                </c:pt>
                <c:pt idx="11">
                  <c:v>2839638</c:v>
                </c:pt>
                <c:pt idx="12">
                  <c:v>2775250</c:v>
                </c:pt>
                <c:pt idx="13">
                  <c:v>2546804</c:v>
                </c:pt>
              </c:numCache>
            </c:numRef>
          </c:val>
        </c:ser>
        <c:marker val="1"/>
        <c:axId val="64456576"/>
        <c:axId val="64458112"/>
      </c:lineChart>
      <c:catAx>
        <c:axId val="64456576"/>
        <c:scaling>
          <c:orientation val="minMax"/>
        </c:scaling>
        <c:axPos val="b"/>
        <c:numFmt formatCode="General" sourceLinked="1"/>
        <c:tickLblPos val="nextTo"/>
        <c:crossAx val="64458112"/>
        <c:crosses val="autoZero"/>
        <c:auto val="1"/>
        <c:lblAlgn val="ctr"/>
        <c:lblOffset val="100"/>
      </c:catAx>
      <c:valAx>
        <c:axId val="64458112"/>
        <c:scaling>
          <c:orientation val="minMax"/>
        </c:scaling>
        <c:axPos val="l"/>
        <c:majorGridlines/>
        <c:numFmt formatCode="#,##0" sourceLinked="0"/>
        <c:tickLblPos val="nextTo"/>
        <c:crossAx val="64456576"/>
        <c:crosses val="autoZero"/>
        <c:crossBetween val="between"/>
      </c:valAx>
      <c:spPr>
        <a:solidFill>
          <a:sysClr val="window" lastClr="FFFFFF">
            <a:alpha val="16000"/>
          </a:sysClr>
        </a:solidFill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33660176339659398"/>
          <c:y val="6.3038358737267847E-2"/>
          <c:w val="0.23249461860740744"/>
          <c:h val="0.40283892035038782"/>
        </c:manualLayout>
      </c:layout>
    </c:legend>
    <c:plotVisOnly val="1"/>
    <c:dispBlanksAs val="gap"/>
  </c:chart>
  <c:spPr>
    <a:blipFill dpi="0" rotWithShape="1">
      <a:blip xmlns:r="http://schemas.openxmlformats.org/officeDocument/2006/relationships" r:embed="rId2">
        <a:alphaModFix amt="75000"/>
      </a:blip>
      <a:srcRect/>
      <a:stretch>
        <a:fillRect/>
      </a:stretch>
    </a:blipFill>
  </c:spPr>
  <c:txPr>
    <a:bodyPr/>
    <a:lstStyle/>
    <a:p>
      <a:pPr>
        <a:defRPr sz="1200" b="1"/>
      </a:pPr>
      <a:endParaRPr lang="it-IT"/>
    </a:p>
  </c:txPr>
  <c:externalData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style val="18"/>
  <c:chart>
    <c:title>
      <c:tx>
        <c:rich>
          <a:bodyPr/>
          <a:lstStyle/>
          <a:p>
            <a:pPr>
              <a:defRPr/>
            </a:pPr>
            <a:r>
              <a:rPr lang="it-IT" sz="1800" b="1" dirty="0" smtClean="0">
                <a:solidFill>
                  <a:srgbClr val="505150"/>
                </a:solidFill>
              </a:rPr>
              <a:t>Titolo grafico</a:t>
            </a:r>
            <a:endParaRPr lang="it-IT" sz="1800" b="1" dirty="0">
              <a:solidFill>
                <a:srgbClr val="505150"/>
              </a:solidFill>
            </a:endParaRPr>
          </a:p>
        </c:rich>
      </c:tx>
    </c:title>
    <c:plotArea>
      <c:layout/>
      <c:pieChart>
        <c:varyColors val="1"/>
        <c:firstSliceAng val="0"/>
      </c:pie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it-IT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style val="18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 sz="1800" b="1" dirty="0" smtClean="0">
                <a:solidFill>
                  <a:srgbClr val="505150"/>
                </a:solidFill>
              </a:rPr>
              <a:t>Titolo grafico</a:t>
            </a:r>
            <a:endParaRPr lang="it-IT" sz="1800" b="1" dirty="0">
              <a:solidFill>
                <a:srgbClr val="505150"/>
              </a:solidFill>
            </a:endParaRPr>
          </a:p>
        </c:rich>
      </c:tx>
    </c:title>
    <c:plotArea>
      <c:layout/>
      <c:pieChart>
        <c:varyColors val="1"/>
        <c:firstSliceAng val="0"/>
      </c:pie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it-IT"/>
    </a:p>
  </c:tx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style val="18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 sz="1800" b="1" dirty="0" smtClean="0">
                <a:solidFill>
                  <a:srgbClr val="505150"/>
                </a:solidFill>
              </a:rPr>
              <a:t>Titolo grafico</a:t>
            </a:r>
            <a:endParaRPr lang="it-IT" sz="1800" b="1" dirty="0">
              <a:solidFill>
                <a:srgbClr val="505150"/>
              </a:solidFill>
            </a:endParaRPr>
          </a:p>
        </c:rich>
      </c:tx>
    </c:title>
    <c:plotArea>
      <c:layout/>
      <c:pieChart>
        <c:varyColors val="1"/>
        <c:firstSliceAng val="0"/>
      </c:pie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it-IT"/>
    </a:p>
  </c:txPr>
  <c:externalData r:id="rId2"/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0559973588109696E-2"/>
          <c:y val="7.4121570517760679E-2"/>
          <c:w val="0.70048801409008365"/>
          <c:h val="0.92587842948223931"/>
        </c:manualLayout>
      </c:layout>
      <c:bubbleChart>
        <c:varyColors val="1"/>
        <c:ser>
          <c:idx val="0"/>
          <c:order val="0"/>
          <c:tx>
            <c:strRef>
              <c:f>Foglio4!$C$2</c:f>
              <c:strCache>
                <c:ptCount val="1"/>
                <c:pt idx="0">
                  <c:v>Distanza da Napoli in km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0 Km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-4.7267355982274752E-2"/>
                  <c:y val="0.118443284851970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11 Km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3.3481043820778052E-2"/>
                  <c:y val="8.798644017574956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11 Km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-2.363367799113741E-2"/>
                  <c:y val="7.78341586170088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15 Km</a:t>
                    </a:r>
                  </a:p>
                </c:rich>
              </c:tx>
              <c:showVal val="1"/>
            </c:dLbl>
            <c:dLbl>
              <c:idx val="4"/>
              <c:layout>
                <c:manualLayout>
                  <c:x val="-1.772525849335306E-2"/>
                  <c:y val="7.106597091118203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20 Km</a:t>
                    </a:r>
                  </a:p>
                </c:rich>
              </c:tx>
              <c:showVal val="1"/>
            </c:dLbl>
            <c:showVal val="1"/>
          </c:dLbls>
          <c:xVal>
            <c:strRef>
              <c:f>Foglio4!$B$3:$B$7</c:f>
              <c:strCache>
                <c:ptCount val="5"/>
                <c:pt idx="0">
                  <c:v>Napoli</c:v>
                </c:pt>
                <c:pt idx="1">
                  <c:v>Marano Di Napoli</c:v>
                </c:pt>
                <c:pt idx="2">
                  <c:v>Somma Vesuviana</c:v>
                </c:pt>
                <c:pt idx="3">
                  <c:v>Giugliano In Campania</c:v>
                </c:pt>
                <c:pt idx="4">
                  <c:v>Quarto</c:v>
                </c:pt>
              </c:strCache>
            </c:strRef>
          </c:xVal>
          <c:yVal>
            <c:numRef>
              <c:f>Foglio4!$C$3:$C$7</c:f>
              <c:numCache>
                <c:formatCode>General</c:formatCode>
                <c:ptCount val="5"/>
                <c:pt idx="0">
                  <c:v>0</c:v>
                </c:pt>
                <c:pt idx="1">
                  <c:v>11</c:v>
                </c:pt>
                <c:pt idx="2">
                  <c:v>11</c:v>
                </c:pt>
                <c:pt idx="3">
                  <c:v>15</c:v>
                </c:pt>
                <c:pt idx="4">
                  <c:v>20</c:v>
                </c:pt>
              </c:numCache>
            </c:numRef>
          </c:yVal>
          <c:bubbleSize>
            <c:numRef>
              <c:f>Foglio4!$D$3:$D$7</c:f>
              <c:numCache>
                <c:formatCode>0.00</c:formatCode>
                <c:ptCount val="5"/>
                <c:pt idx="0" formatCode="General">
                  <c:v>40.97</c:v>
                </c:pt>
                <c:pt idx="1">
                  <c:v>29.97</c:v>
                </c:pt>
                <c:pt idx="2" formatCode="General">
                  <c:v>13.94</c:v>
                </c:pt>
                <c:pt idx="3" formatCode="General">
                  <c:v>14.01</c:v>
                </c:pt>
                <c:pt idx="4" formatCode="General">
                  <c:v>11.63</c:v>
                </c:pt>
              </c:numCache>
            </c:numRef>
          </c:bubbleSize>
          <c:bubble3D val="1"/>
        </c:ser>
        <c:bubbleScale val="100"/>
        <c:axId val="65084032"/>
        <c:axId val="65118592"/>
      </c:bubbleChart>
      <c:valAx>
        <c:axId val="65084032"/>
        <c:scaling>
          <c:orientation val="minMax"/>
        </c:scaling>
        <c:delete val="1"/>
        <c:axPos val="b"/>
        <c:tickLblPos val="none"/>
        <c:crossAx val="65118592"/>
        <c:crosses val="autoZero"/>
        <c:crossBetween val="midCat"/>
      </c:valAx>
      <c:valAx>
        <c:axId val="65118592"/>
        <c:scaling>
          <c:orientation val="minMax"/>
        </c:scaling>
        <c:delete val="1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numFmt formatCode="General" sourceLinked="1"/>
        <c:tickLblPos val="none"/>
        <c:crossAx val="65084032"/>
        <c:crosses val="autoZero"/>
        <c:crossBetween val="midCat"/>
      </c:valAx>
      <c:spPr>
        <a:blipFill dpi="0" rotWithShape="1">
          <a:blip xmlns:r="http://schemas.openxmlformats.org/officeDocument/2006/relationships" r:embed="rId2">
            <a:alphaModFix amt="28000"/>
          </a:blip>
          <a:srcRect/>
          <a:stretch>
            <a:fillRect/>
          </a:stretch>
        </a:blipFill>
      </c:spPr>
    </c:plotArea>
    <c:legend>
      <c:legendPos val="r"/>
      <c:txPr>
        <a:bodyPr/>
        <a:lstStyle/>
        <a:p>
          <a:pPr>
            <a:defRPr sz="1200" baseline="0"/>
          </a:pPr>
          <a:endParaRPr lang="it-IT"/>
        </a:p>
      </c:txPr>
    </c:legend>
    <c:plotVisOnly val="1"/>
    <c:dispBlanksAs val="gap"/>
  </c:chart>
  <c:spPr>
    <a:ln>
      <a:noFill/>
    </a:ln>
  </c:spPr>
  <c:externalData r:id="rId3"/>
  <c:userShapes r:id="rId4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25F1DC-2DF4-41A1-8E95-30D3F0E1AFC1}" type="doc">
      <dgm:prSet loTypeId="urn:microsoft.com/office/officeart/2005/8/layout/default#1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it-IT"/>
        </a:p>
      </dgm:t>
    </dgm:pt>
    <dgm:pt modelId="{988E23AD-4082-458F-A2AE-5FED3FC90125}">
      <dgm:prSet phldrT="[Testo]"/>
      <dgm:spPr/>
      <dgm:t>
        <a:bodyPr/>
        <a:lstStyle/>
        <a:p>
          <a:r>
            <a:rPr lang="it-IT" b="1" dirty="0" smtClean="0"/>
            <a:t>Istituto Tecnico Industriale  "  Guido Tassinari" di Pozzuoli (Napoli)</a:t>
          </a:r>
          <a:endParaRPr lang="it-IT" b="1" dirty="0"/>
        </a:p>
      </dgm:t>
    </dgm:pt>
    <dgm:pt modelId="{BA2B1FEF-4163-4E1A-BFED-CB82EA22F182}" type="parTrans" cxnId="{063FC6C9-FABD-4765-BEBD-AEF6A29F8C85}">
      <dgm:prSet/>
      <dgm:spPr/>
      <dgm:t>
        <a:bodyPr/>
        <a:lstStyle/>
        <a:p>
          <a:endParaRPr lang="it-IT"/>
        </a:p>
      </dgm:t>
    </dgm:pt>
    <dgm:pt modelId="{FBAC6852-EABD-47B1-993A-AFEDBE9D8546}" type="sibTrans" cxnId="{063FC6C9-FABD-4765-BEBD-AEF6A29F8C85}">
      <dgm:prSet/>
      <dgm:spPr/>
      <dgm:t>
        <a:bodyPr/>
        <a:lstStyle/>
        <a:p>
          <a:endParaRPr lang="it-IT"/>
        </a:p>
      </dgm:t>
    </dgm:pt>
    <dgm:pt modelId="{66E3569D-928E-499B-BAC6-B3A89B17FDB5}">
      <dgm:prSet/>
      <dgm:spPr/>
      <dgm:t>
        <a:bodyPr/>
        <a:lstStyle/>
        <a:p>
          <a:r>
            <a:rPr lang="it-IT" b="1" i="0" u="none" strike="noStrike" smtClean="0">
              <a:latin typeface="Arial"/>
            </a:rPr>
            <a:t> Liceo  Classico e Linguistico   " Quinto Orazio Flacco" di Portici (Napoli)</a:t>
          </a:r>
          <a:endParaRPr lang="it-IT" dirty="0"/>
        </a:p>
      </dgm:t>
    </dgm:pt>
    <dgm:pt modelId="{27B46981-9621-44C2-B952-75430F147C1A}" type="parTrans" cxnId="{C6555F27-AF6F-44B8-ACDA-B76534952973}">
      <dgm:prSet/>
      <dgm:spPr/>
      <dgm:t>
        <a:bodyPr/>
        <a:lstStyle/>
        <a:p>
          <a:endParaRPr lang="it-IT"/>
        </a:p>
      </dgm:t>
    </dgm:pt>
    <dgm:pt modelId="{8A5DE484-5FA8-4930-86D6-3A5AB9A19C4F}" type="sibTrans" cxnId="{C6555F27-AF6F-44B8-ACDA-B76534952973}">
      <dgm:prSet/>
      <dgm:spPr/>
      <dgm:t>
        <a:bodyPr/>
        <a:lstStyle/>
        <a:p>
          <a:endParaRPr lang="it-IT"/>
        </a:p>
      </dgm:t>
    </dgm:pt>
    <dgm:pt modelId="{36059EF7-C989-4DA6-B6CA-B2E689943DB2}">
      <dgm:prSet/>
      <dgm:spPr/>
      <dgm:t>
        <a:bodyPr/>
        <a:lstStyle/>
        <a:p>
          <a:r>
            <a:rPr lang="it-IT" b="1" i="0" u="none" strike="noStrike" smtClean="0">
              <a:latin typeface="Arial"/>
            </a:rPr>
            <a:t>Liceo  Classico "Umberto I" di Napoli</a:t>
          </a:r>
          <a:endParaRPr lang="it-IT" b="1" i="0" u="none" strike="noStrike" dirty="0">
            <a:latin typeface="Arial"/>
          </a:endParaRPr>
        </a:p>
      </dgm:t>
    </dgm:pt>
    <dgm:pt modelId="{AD9313D2-A4FD-4578-9B69-4E18A7153150}" type="parTrans" cxnId="{0F421AB7-FDC4-4493-9FAB-128E4E68D7B1}">
      <dgm:prSet/>
      <dgm:spPr/>
      <dgm:t>
        <a:bodyPr/>
        <a:lstStyle/>
        <a:p>
          <a:endParaRPr lang="it-IT"/>
        </a:p>
      </dgm:t>
    </dgm:pt>
    <dgm:pt modelId="{33C68D79-2163-454E-8B3F-F8ED5E6F4A38}" type="sibTrans" cxnId="{0F421AB7-FDC4-4493-9FAB-128E4E68D7B1}">
      <dgm:prSet/>
      <dgm:spPr/>
      <dgm:t>
        <a:bodyPr/>
        <a:lstStyle/>
        <a:p>
          <a:endParaRPr lang="it-IT"/>
        </a:p>
      </dgm:t>
    </dgm:pt>
    <dgm:pt modelId="{3EA53ABC-A5DB-4CFF-86BE-C183A6FBAA84}">
      <dgm:prSet/>
      <dgm:spPr/>
      <dgm:t>
        <a:bodyPr/>
        <a:lstStyle/>
        <a:p>
          <a:r>
            <a:rPr lang="it-IT" b="1" i="0" u="none" strike="noStrike" smtClean="0">
              <a:latin typeface="Arial"/>
            </a:rPr>
            <a:t>Istituto Tecnico Commerciale e per Geometri  " Ernesto Cesaro" di Torre Annunziata (Napoli)</a:t>
          </a:r>
          <a:endParaRPr lang="it-IT"/>
        </a:p>
      </dgm:t>
    </dgm:pt>
    <dgm:pt modelId="{A819D9AC-EB66-4557-8D1C-FF592C801C9A}" type="parTrans" cxnId="{29699473-85E6-47CF-9C82-24F9369A5833}">
      <dgm:prSet/>
      <dgm:spPr/>
      <dgm:t>
        <a:bodyPr/>
        <a:lstStyle/>
        <a:p>
          <a:endParaRPr lang="it-IT"/>
        </a:p>
      </dgm:t>
    </dgm:pt>
    <dgm:pt modelId="{BC9D9D5C-181D-4A3B-AA40-AFACDDC4AF5D}" type="sibTrans" cxnId="{29699473-85E6-47CF-9C82-24F9369A5833}">
      <dgm:prSet/>
      <dgm:spPr/>
      <dgm:t>
        <a:bodyPr/>
        <a:lstStyle/>
        <a:p>
          <a:endParaRPr lang="it-IT"/>
        </a:p>
      </dgm:t>
    </dgm:pt>
    <dgm:pt modelId="{B6A6CD7E-9698-4872-8058-0CB8C7A71554}">
      <dgm:prSet/>
      <dgm:spPr/>
      <dgm:t>
        <a:bodyPr/>
        <a:lstStyle/>
        <a:p>
          <a:r>
            <a:rPr lang="it-IT" b="1" i="0" u="none" strike="noStrike" smtClean="0">
              <a:latin typeface="Arial"/>
            </a:rPr>
            <a:t>Liceo Artistico "Luca  Giordano" di Aversa (Caserta)</a:t>
          </a:r>
          <a:endParaRPr lang="it-IT" b="1" i="0" u="none" strike="noStrike" dirty="0">
            <a:latin typeface="Arial"/>
          </a:endParaRPr>
        </a:p>
      </dgm:t>
    </dgm:pt>
    <dgm:pt modelId="{ABE09071-36C3-46CF-84CD-1CCAA281AE18}" type="parTrans" cxnId="{02653433-6497-4852-8F91-2E80A87FD408}">
      <dgm:prSet/>
      <dgm:spPr/>
      <dgm:t>
        <a:bodyPr/>
        <a:lstStyle/>
        <a:p>
          <a:endParaRPr lang="it-IT"/>
        </a:p>
      </dgm:t>
    </dgm:pt>
    <dgm:pt modelId="{518D79B8-FF4E-4C53-941F-B2C0FED10517}" type="sibTrans" cxnId="{02653433-6497-4852-8F91-2E80A87FD408}">
      <dgm:prSet/>
      <dgm:spPr/>
      <dgm:t>
        <a:bodyPr/>
        <a:lstStyle/>
        <a:p>
          <a:endParaRPr lang="it-IT"/>
        </a:p>
      </dgm:t>
    </dgm:pt>
    <dgm:pt modelId="{85290496-A5DF-44C3-A178-D6678A9CFBB7}">
      <dgm:prSet/>
      <dgm:spPr/>
      <dgm:t>
        <a:bodyPr/>
        <a:lstStyle/>
        <a:p>
          <a:r>
            <a:rPr lang="it-IT" b="1" i="0" u="none" strike="noStrike" smtClean="0">
              <a:latin typeface="Arial"/>
            </a:rPr>
            <a:t>Istituto Tecnico Industriale  “Basilio Focaccia” di Salerno</a:t>
          </a:r>
          <a:endParaRPr lang="it-IT" b="1" i="0" u="none" strike="noStrike" dirty="0">
            <a:latin typeface="Arial"/>
          </a:endParaRPr>
        </a:p>
      </dgm:t>
    </dgm:pt>
    <dgm:pt modelId="{BEA08110-E0F8-44A5-9EE6-56CB93577297}" type="parTrans" cxnId="{F94DEDB5-949D-406A-B955-EBC5942B15A7}">
      <dgm:prSet/>
      <dgm:spPr/>
      <dgm:t>
        <a:bodyPr/>
        <a:lstStyle/>
        <a:p>
          <a:endParaRPr lang="it-IT"/>
        </a:p>
      </dgm:t>
    </dgm:pt>
    <dgm:pt modelId="{34721537-77FE-4271-A00C-CC5D285FBB2F}" type="sibTrans" cxnId="{F94DEDB5-949D-406A-B955-EBC5942B15A7}">
      <dgm:prSet/>
      <dgm:spPr/>
      <dgm:t>
        <a:bodyPr/>
        <a:lstStyle/>
        <a:p>
          <a:endParaRPr lang="it-IT"/>
        </a:p>
      </dgm:t>
    </dgm:pt>
    <dgm:pt modelId="{89392677-1B33-4FDF-A022-0E2030BB8B37}" type="pres">
      <dgm:prSet presAssocID="{7A25F1DC-2DF4-41A1-8E95-30D3F0E1AFC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EB14FD2-2947-418D-A598-193AD94C61C7}" type="pres">
      <dgm:prSet presAssocID="{988E23AD-4082-458F-A2AE-5FED3FC90125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33C361C-4171-4F83-9551-329E7EBA8233}" type="pres">
      <dgm:prSet presAssocID="{FBAC6852-EABD-47B1-993A-AFEDBE9D8546}" presName="sibTrans" presStyleCnt="0"/>
      <dgm:spPr/>
    </dgm:pt>
    <dgm:pt modelId="{1AC89369-56B2-49BF-A759-6F7A274861E2}" type="pres">
      <dgm:prSet presAssocID="{66E3569D-928E-499B-BAC6-B3A89B17FDB5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1ECB1B6-4F58-4CFD-B3B4-D56B640FDADB}" type="pres">
      <dgm:prSet presAssocID="{8A5DE484-5FA8-4930-86D6-3A5AB9A19C4F}" presName="sibTrans" presStyleCnt="0"/>
      <dgm:spPr/>
    </dgm:pt>
    <dgm:pt modelId="{DA7E0846-5FAE-4D71-AC5A-6B8554678749}" type="pres">
      <dgm:prSet presAssocID="{85290496-A5DF-44C3-A178-D6678A9CFBB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F11E694-C27C-4FD0-A76A-C8D424526E8B}" type="pres">
      <dgm:prSet presAssocID="{34721537-77FE-4271-A00C-CC5D285FBB2F}" presName="sibTrans" presStyleCnt="0"/>
      <dgm:spPr/>
    </dgm:pt>
    <dgm:pt modelId="{ACED312C-C042-4739-A3BE-5EA561F846AD}" type="pres">
      <dgm:prSet presAssocID="{B6A6CD7E-9698-4872-8058-0CB8C7A7155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34F5346-7BAD-4AB4-AAF5-F0D934290FD8}" type="pres">
      <dgm:prSet presAssocID="{518D79B8-FF4E-4C53-941F-B2C0FED10517}" presName="sibTrans" presStyleCnt="0"/>
      <dgm:spPr/>
    </dgm:pt>
    <dgm:pt modelId="{32FF8E79-2851-4A39-95E1-44B13EDEBDE0}" type="pres">
      <dgm:prSet presAssocID="{3EA53ABC-A5DB-4CFF-86BE-C183A6FBAA8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33498C1-E30E-4364-A981-5225E1FF3A88}" type="pres">
      <dgm:prSet presAssocID="{BC9D9D5C-181D-4A3B-AA40-AFACDDC4AF5D}" presName="sibTrans" presStyleCnt="0"/>
      <dgm:spPr/>
    </dgm:pt>
    <dgm:pt modelId="{A7E85DEF-E8A2-46CF-8ABE-932F3354568A}" type="pres">
      <dgm:prSet presAssocID="{36059EF7-C989-4DA6-B6CA-B2E689943DB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5AC7D76-76F6-483E-A38C-6945161F84C8}" type="presOf" srcId="{B6A6CD7E-9698-4872-8058-0CB8C7A71554}" destId="{ACED312C-C042-4739-A3BE-5EA561F846AD}" srcOrd="0" destOrd="0" presId="urn:microsoft.com/office/officeart/2005/8/layout/default#1"/>
    <dgm:cxn modelId="{FA70AADE-D7BB-4963-8BE5-04E611800D79}" type="presOf" srcId="{36059EF7-C989-4DA6-B6CA-B2E689943DB2}" destId="{A7E85DEF-E8A2-46CF-8ABE-932F3354568A}" srcOrd="0" destOrd="0" presId="urn:microsoft.com/office/officeart/2005/8/layout/default#1"/>
    <dgm:cxn modelId="{513804B0-7ACF-41C7-8840-4CE21B38D106}" type="presOf" srcId="{3EA53ABC-A5DB-4CFF-86BE-C183A6FBAA84}" destId="{32FF8E79-2851-4A39-95E1-44B13EDEBDE0}" srcOrd="0" destOrd="0" presId="urn:microsoft.com/office/officeart/2005/8/layout/default#1"/>
    <dgm:cxn modelId="{F94DEDB5-949D-406A-B955-EBC5942B15A7}" srcId="{7A25F1DC-2DF4-41A1-8E95-30D3F0E1AFC1}" destId="{85290496-A5DF-44C3-A178-D6678A9CFBB7}" srcOrd="2" destOrd="0" parTransId="{BEA08110-E0F8-44A5-9EE6-56CB93577297}" sibTransId="{34721537-77FE-4271-A00C-CC5D285FBB2F}"/>
    <dgm:cxn modelId="{18A94CFE-1DB4-4D52-BA4A-1A1ADBDDF158}" type="presOf" srcId="{66E3569D-928E-499B-BAC6-B3A89B17FDB5}" destId="{1AC89369-56B2-49BF-A759-6F7A274861E2}" srcOrd="0" destOrd="0" presId="urn:microsoft.com/office/officeart/2005/8/layout/default#1"/>
    <dgm:cxn modelId="{063FC6C9-FABD-4765-BEBD-AEF6A29F8C85}" srcId="{7A25F1DC-2DF4-41A1-8E95-30D3F0E1AFC1}" destId="{988E23AD-4082-458F-A2AE-5FED3FC90125}" srcOrd="0" destOrd="0" parTransId="{BA2B1FEF-4163-4E1A-BFED-CB82EA22F182}" sibTransId="{FBAC6852-EABD-47B1-993A-AFEDBE9D8546}"/>
    <dgm:cxn modelId="{0DD3536E-1852-46A0-A96F-30B5F4880886}" type="presOf" srcId="{988E23AD-4082-458F-A2AE-5FED3FC90125}" destId="{BEB14FD2-2947-418D-A598-193AD94C61C7}" srcOrd="0" destOrd="0" presId="urn:microsoft.com/office/officeart/2005/8/layout/default#1"/>
    <dgm:cxn modelId="{0843F868-B851-4552-97AB-634C872DF5FF}" type="presOf" srcId="{85290496-A5DF-44C3-A178-D6678A9CFBB7}" destId="{DA7E0846-5FAE-4D71-AC5A-6B8554678749}" srcOrd="0" destOrd="0" presId="urn:microsoft.com/office/officeart/2005/8/layout/default#1"/>
    <dgm:cxn modelId="{50C01C9D-203A-4D09-A472-15582B5455E5}" type="presOf" srcId="{7A25F1DC-2DF4-41A1-8E95-30D3F0E1AFC1}" destId="{89392677-1B33-4FDF-A022-0E2030BB8B37}" srcOrd="0" destOrd="0" presId="urn:microsoft.com/office/officeart/2005/8/layout/default#1"/>
    <dgm:cxn modelId="{29699473-85E6-47CF-9C82-24F9369A5833}" srcId="{7A25F1DC-2DF4-41A1-8E95-30D3F0E1AFC1}" destId="{3EA53ABC-A5DB-4CFF-86BE-C183A6FBAA84}" srcOrd="4" destOrd="0" parTransId="{A819D9AC-EB66-4557-8D1C-FF592C801C9A}" sibTransId="{BC9D9D5C-181D-4A3B-AA40-AFACDDC4AF5D}"/>
    <dgm:cxn modelId="{0F421AB7-FDC4-4493-9FAB-128E4E68D7B1}" srcId="{7A25F1DC-2DF4-41A1-8E95-30D3F0E1AFC1}" destId="{36059EF7-C989-4DA6-B6CA-B2E689943DB2}" srcOrd="5" destOrd="0" parTransId="{AD9313D2-A4FD-4578-9B69-4E18A7153150}" sibTransId="{33C68D79-2163-454E-8B3F-F8ED5E6F4A38}"/>
    <dgm:cxn modelId="{C6555F27-AF6F-44B8-ACDA-B76534952973}" srcId="{7A25F1DC-2DF4-41A1-8E95-30D3F0E1AFC1}" destId="{66E3569D-928E-499B-BAC6-B3A89B17FDB5}" srcOrd="1" destOrd="0" parTransId="{27B46981-9621-44C2-B952-75430F147C1A}" sibTransId="{8A5DE484-5FA8-4930-86D6-3A5AB9A19C4F}"/>
    <dgm:cxn modelId="{02653433-6497-4852-8F91-2E80A87FD408}" srcId="{7A25F1DC-2DF4-41A1-8E95-30D3F0E1AFC1}" destId="{B6A6CD7E-9698-4872-8058-0CB8C7A71554}" srcOrd="3" destOrd="0" parTransId="{ABE09071-36C3-46CF-84CD-1CCAA281AE18}" sibTransId="{518D79B8-FF4E-4C53-941F-B2C0FED10517}"/>
    <dgm:cxn modelId="{D06AC803-D3F4-44B0-BD40-E3952C22BBEC}" type="presParOf" srcId="{89392677-1B33-4FDF-A022-0E2030BB8B37}" destId="{BEB14FD2-2947-418D-A598-193AD94C61C7}" srcOrd="0" destOrd="0" presId="urn:microsoft.com/office/officeart/2005/8/layout/default#1"/>
    <dgm:cxn modelId="{AE73F824-6A80-43AE-8D25-DC0DCE040E1F}" type="presParOf" srcId="{89392677-1B33-4FDF-A022-0E2030BB8B37}" destId="{D33C361C-4171-4F83-9551-329E7EBA8233}" srcOrd="1" destOrd="0" presId="urn:microsoft.com/office/officeart/2005/8/layout/default#1"/>
    <dgm:cxn modelId="{6DD9C9A6-2112-4737-9CAD-8AE770D5DB37}" type="presParOf" srcId="{89392677-1B33-4FDF-A022-0E2030BB8B37}" destId="{1AC89369-56B2-49BF-A759-6F7A274861E2}" srcOrd="2" destOrd="0" presId="urn:microsoft.com/office/officeart/2005/8/layout/default#1"/>
    <dgm:cxn modelId="{30674DE4-BAF5-4D71-997D-028E9D0AD4AB}" type="presParOf" srcId="{89392677-1B33-4FDF-A022-0E2030BB8B37}" destId="{31ECB1B6-4F58-4CFD-B3B4-D56B640FDADB}" srcOrd="3" destOrd="0" presId="urn:microsoft.com/office/officeart/2005/8/layout/default#1"/>
    <dgm:cxn modelId="{26272B76-0CC8-4320-BC1A-FAF5EAD99B2D}" type="presParOf" srcId="{89392677-1B33-4FDF-A022-0E2030BB8B37}" destId="{DA7E0846-5FAE-4D71-AC5A-6B8554678749}" srcOrd="4" destOrd="0" presId="urn:microsoft.com/office/officeart/2005/8/layout/default#1"/>
    <dgm:cxn modelId="{BF51E87A-F7DD-48A6-8211-43A4981C9C17}" type="presParOf" srcId="{89392677-1B33-4FDF-A022-0E2030BB8B37}" destId="{AF11E694-C27C-4FD0-A76A-C8D424526E8B}" srcOrd="5" destOrd="0" presId="urn:microsoft.com/office/officeart/2005/8/layout/default#1"/>
    <dgm:cxn modelId="{9B918161-5CB6-483D-9F44-EB771D6CC0F2}" type="presParOf" srcId="{89392677-1B33-4FDF-A022-0E2030BB8B37}" destId="{ACED312C-C042-4739-A3BE-5EA561F846AD}" srcOrd="6" destOrd="0" presId="urn:microsoft.com/office/officeart/2005/8/layout/default#1"/>
    <dgm:cxn modelId="{0121C917-E126-4423-8072-0456D557E019}" type="presParOf" srcId="{89392677-1B33-4FDF-A022-0E2030BB8B37}" destId="{534F5346-7BAD-4AB4-AAF5-F0D934290FD8}" srcOrd="7" destOrd="0" presId="urn:microsoft.com/office/officeart/2005/8/layout/default#1"/>
    <dgm:cxn modelId="{8F0399A2-B60D-4B10-94F1-26FCA20212F7}" type="presParOf" srcId="{89392677-1B33-4FDF-A022-0E2030BB8B37}" destId="{32FF8E79-2851-4A39-95E1-44B13EDEBDE0}" srcOrd="8" destOrd="0" presId="urn:microsoft.com/office/officeart/2005/8/layout/default#1"/>
    <dgm:cxn modelId="{243AC4D3-6701-4D1A-AA2E-631B1A9DF556}" type="presParOf" srcId="{89392677-1B33-4FDF-A022-0E2030BB8B37}" destId="{933498C1-E30E-4364-A981-5225E1FF3A88}" srcOrd="9" destOrd="0" presId="urn:microsoft.com/office/officeart/2005/8/layout/default#1"/>
    <dgm:cxn modelId="{69FE3D05-B256-43A0-BE90-2861D8198493}" type="presParOf" srcId="{89392677-1B33-4FDF-A022-0E2030BB8B37}" destId="{A7E85DEF-E8A2-46CF-8ABE-932F3354568A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25F1DC-2DF4-41A1-8E95-30D3F0E1AFC1}" type="doc">
      <dgm:prSet loTypeId="urn:microsoft.com/office/officeart/2005/8/layout/default#2" loCatId="list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it-IT"/>
        </a:p>
      </dgm:t>
    </dgm:pt>
    <dgm:pt modelId="{0A9AC1A2-747D-4196-A02D-B8FDA94749D9}">
      <dgm:prSet/>
      <dgm:spPr/>
      <dgm:t>
        <a:bodyPr/>
        <a:lstStyle/>
        <a:p>
          <a:r>
            <a:rPr lang="it-IT" b="1" i="0" u="none" strike="noStrike" dirty="0" smtClean="0">
              <a:solidFill>
                <a:srgbClr val="000000"/>
              </a:solidFill>
              <a:latin typeface="Arial"/>
            </a:rPr>
            <a:t>Istituto secondario di primo grado  "Giuseppe  </a:t>
          </a:r>
          <a:r>
            <a:rPr lang="it-IT" b="1" i="0" u="none" strike="noStrike" dirty="0" err="1" smtClean="0">
              <a:solidFill>
                <a:srgbClr val="000000"/>
              </a:solidFill>
              <a:latin typeface="Arial"/>
            </a:rPr>
            <a:t>Fiorelli</a:t>
          </a:r>
          <a:r>
            <a:rPr lang="it-IT" b="1" i="0" u="none" strike="noStrike" dirty="0" smtClean="0">
              <a:solidFill>
                <a:srgbClr val="000000"/>
              </a:solidFill>
              <a:latin typeface="Arial"/>
            </a:rPr>
            <a:t>" di Napoli</a:t>
          </a:r>
          <a:endParaRPr lang="it-IT" b="1" i="0" u="none" strike="noStrike" dirty="0">
            <a:solidFill>
              <a:srgbClr val="000000"/>
            </a:solidFill>
            <a:latin typeface="Arial"/>
          </a:endParaRPr>
        </a:p>
      </dgm:t>
    </dgm:pt>
    <dgm:pt modelId="{6F61F56C-704F-4125-A129-129A41AEFE4B}" type="parTrans" cxnId="{A97350A6-4FB0-4683-94AB-2975DBCD1C84}">
      <dgm:prSet/>
      <dgm:spPr/>
      <dgm:t>
        <a:bodyPr/>
        <a:lstStyle/>
        <a:p>
          <a:endParaRPr lang="it-IT"/>
        </a:p>
      </dgm:t>
    </dgm:pt>
    <dgm:pt modelId="{313F9E26-008D-4395-8207-627F418D5FBA}" type="sibTrans" cxnId="{A97350A6-4FB0-4683-94AB-2975DBCD1C84}">
      <dgm:prSet/>
      <dgm:spPr/>
      <dgm:t>
        <a:bodyPr/>
        <a:lstStyle/>
        <a:p>
          <a:endParaRPr lang="it-IT"/>
        </a:p>
      </dgm:t>
    </dgm:pt>
    <dgm:pt modelId="{6C38EF5A-BC3F-4818-BD8F-C4F8641FAE24}">
      <dgm:prSet/>
      <dgm:spPr/>
      <dgm:t>
        <a:bodyPr/>
        <a:lstStyle/>
        <a:p>
          <a:r>
            <a:rPr lang="it-IT" b="1" i="0" u="none" strike="noStrike" dirty="0" smtClean="0">
              <a:solidFill>
                <a:srgbClr val="000000"/>
              </a:solidFill>
              <a:latin typeface="Arial"/>
            </a:rPr>
            <a:t>Istituto secondario di primo grado  "Tito Livio" di Napoli</a:t>
          </a:r>
          <a:endParaRPr lang="it-IT" b="1" i="0" u="none" strike="noStrike" dirty="0">
            <a:solidFill>
              <a:srgbClr val="000000"/>
            </a:solidFill>
            <a:latin typeface="Arial"/>
          </a:endParaRPr>
        </a:p>
      </dgm:t>
    </dgm:pt>
    <dgm:pt modelId="{4BF0DC29-2338-4532-A23C-20206ED8A583}" type="parTrans" cxnId="{018C049E-E41E-4E28-9ADA-36AA48BDAD97}">
      <dgm:prSet/>
      <dgm:spPr/>
      <dgm:t>
        <a:bodyPr/>
        <a:lstStyle/>
        <a:p>
          <a:endParaRPr lang="it-IT"/>
        </a:p>
      </dgm:t>
    </dgm:pt>
    <dgm:pt modelId="{2D4057C8-1D7D-4F34-9611-D875060F8C11}" type="sibTrans" cxnId="{018C049E-E41E-4E28-9ADA-36AA48BDAD97}">
      <dgm:prSet/>
      <dgm:spPr/>
      <dgm:t>
        <a:bodyPr/>
        <a:lstStyle/>
        <a:p>
          <a:endParaRPr lang="it-IT"/>
        </a:p>
      </dgm:t>
    </dgm:pt>
    <dgm:pt modelId="{061A1391-7753-4DC5-892D-EF92168D4CE4}">
      <dgm:prSet/>
      <dgm:spPr/>
      <dgm:t>
        <a:bodyPr/>
        <a:lstStyle/>
        <a:p>
          <a:r>
            <a:rPr lang="it-IT" b="1" i="0" u="none" strike="noStrike" dirty="0" smtClean="0">
              <a:solidFill>
                <a:srgbClr val="000000"/>
              </a:solidFill>
              <a:latin typeface="Arial"/>
            </a:rPr>
            <a:t> Istituto secondario di primo grado "Ferdinando Russo" di Napoli</a:t>
          </a:r>
          <a:endParaRPr lang="it-IT" b="1" i="0" u="none" strike="noStrike" dirty="0">
            <a:solidFill>
              <a:srgbClr val="000000"/>
            </a:solidFill>
            <a:latin typeface="Arial"/>
          </a:endParaRPr>
        </a:p>
      </dgm:t>
    </dgm:pt>
    <dgm:pt modelId="{7F74C80A-33C6-414E-97E7-A3224E276505}" type="parTrans" cxnId="{8175FAAF-949B-4CFC-81CB-3F0EB23B2309}">
      <dgm:prSet/>
      <dgm:spPr/>
      <dgm:t>
        <a:bodyPr/>
        <a:lstStyle/>
        <a:p>
          <a:endParaRPr lang="it-IT"/>
        </a:p>
      </dgm:t>
    </dgm:pt>
    <dgm:pt modelId="{51D753F5-A04F-415B-868E-CC76E9C6EC29}" type="sibTrans" cxnId="{8175FAAF-949B-4CFC-81CB-3F0EB23B2309}">
      <dgm:prSet/>
      <dgm:spPr/>
      <dgm:t>
        <a:bodyPr/>
        <a:lstStyle/>
        <a:p>
          <a:endParaRPr lang="it-IT"/>
        </a:p>
      </dgm:t>
    </dgm:pt>
    <dgm:pt modelId="{89392677-1B33-4FDF-A022-0E2030BB8B37}" type="pres">
      <dgm:prSet presAssocID="{7A25F1DC-2DF4-41A1-8E95-30D3F0E1AFC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F3805480-63AD-422A-AFC2-FDE4FBB79D38}" type="pres">
      <dgm:prSet presAssocID="{0A9AC1A2-747D-4196-A02D-B8FDA94749D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8EE56A8-A6B6-4E98-A0AC-993B81C417DD}" type="pres">
      <dgm:prSet presAssocID="{313F9E26-008D-4395-8207-627F418D5FBA}" presName="sibTrans" presStyleCnt="0"/>
      <dgm:spPr/>
    </dgm:pt>
    <dgm:pt modelId="{64E5356D-4C73-409D-9263-FF8660F44301}" type="pres">
      <dgm:prSet presAssocID="{6C38EF5A-BC3F-4818-BD8F-C4F8641FAE2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748CC01-2E56-447A-BAD6-261F5DD8BB67}" type="pres">
      <dgm:prSet presAssocID="{2D4057C8-1D7D-4F34-9611-D875060F8C11}" presName="sibTrans" presStyleCnt="0"/>
      <dgm:spPr/>
    </dgm:pt>
    <dgm:pt modelId="{FF74D55A-42FE-4E8B-8345-71B7C283BD6C}" type="pres">
      <dgm:prSet presAssocID="{061A1391-7753-4DC5-892D-EF92168D4CE4}" presName="node" presStyleLbl="node1" presStyleIdx="2" presStyleCnt="3" custLinFactNeighborX="1416" custLinFactNeighborY="-51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6ADEC99-5132-4EB6-8EDC-DEB60B234B8E}" type="presOf" srcId="{061A1391-7753-4DC5-892D-EF92168D4CE4}" destId="{FF74D55A-42FE-4E8B-8345-71B7C283BD6C}" srcOrd="0" destOrd="0" presId="urn:microsoft.com/office/officeart/2005/8/layout/default#2"/>
    <dgm:cxn modelId="{A97350A6-4FB0-4683-94AB-2975DBCD1C84}" srcId="{7A25F1DC-2DF4-41A1-8E95-30D3F0E1AFC1}" destId="{0A9AC1A2-747D-4196-A02D-B8FDA94749D9}" srcOrd="0" destOrd="0" parTransId="{6F61F56C-704F-4125-A129-129A41AEFE4B}" sibTransId="{313F9E26-008D-4395-8207-627F418D5FBA}"/>
    <dgm:cxn modelId="{BE3D29CE-0CBF-4B6F-91B4-C3AFDB8F7C52}" type="presOf" srcId="{7A25F1DC-2DF4-41A1-8E95-30D3F0E1AFC1}" destId="{89392677-1B33-4FDF-A022-0E2030BB8B37}" srcOrd="0" destOrd="0" presId="urn:microsoft.com/office/officeart/2005/8/layout/default#2"/>
    <dgm:cxn modelId="{018C049E-E41E-4E28-9ADA-36AA48BDAD97}" srcId="{7A25F1DC-2DF4-41A1-8E95-30D3F0E1AFC1}" destId="{6C38EF5A-BC3F-4818-BD8F-C4F8641FAE24}" srcOrd="1" destOrd="0" parTransId="{4BF0DC29-2338-4532-A23C-20206ED8A583}" sibTransId="{2D4057C8-1D7D-4F34-9611-D875060F8C11}"/>
    <dgm:cxn modelId="{8175FAAF-949B-4CFC-81CB-3F0EB23B2309}" srcId="{7A25F1DC-2DF4-41A1-8E95-30D3F0E1AFC1}" destId="{061A1391-7753-4DC5-892D-EF92168D4CE4}" srcOrd="2" destOrd="0" parTransId="{7F74C80A-33C6-414E-97E7-A3224E276505}" sibTransId="{51D753F5-A04F-415B-868E-CC76E9C6EC29}"/>
    <dgm:cxn modelId="{F429FC0A-9480-45F1-AC27-EA88F5512133}" type="presOf" srcId="{6C38EF5A-BC3F-4818-BD8F-C4F8641FAE24}" destId="{64E5356D-4C73-409D-9263-FF8660F44301}" srcOrd="0" destOrd="0" presId="urn:microsoft.com/office/officeart/2005/8/layout/default#2"/>
    <dgm:cxn modelId="{6E4BB933-22AC-4760-989E-782FCA138784}" type="presOf" srcId="{0A9AC1A2-747D-4196-A02D-B8FDA94749D9}" destId="{F3805480-63AD-422A-AFC2-FDE4FBB79D38}" srcOrd="0" destOrd="0" presId="urn:microsoft.com/office/officeart/2005/8/layout/default#2"/>
    <dgm:cxn modelId="{E3835544-AE04-4F64-8DCA-0504695803AF}" type="presParOf" srcId="{89392677-1B33-4FDF-A022-0E2030BB8B37}" destId="{F3805480-63AD-422A-AFC2-FDE4FBB79D38}" srcOrd="0" destOrd="0" presId="urn:microsoft.com/office/officeart/2005/8/layout/default#2"/>
    <dgm:cxn modelId="{B6D1A154-8847-4497-B882-E63D3F123310}" type="presParOf" srcId="{89392677-1B33-4FDF-A022-0E2030BB8B37}" destId="{D8EE56A8-A6B6-4E98-A0AC-993B81C417DD}" srcOrd="1" destOrd="0" presId="urn:microsoft.com/office/officeart/2005/8/layout/default#2"/>
    <dgm:cxn modelId="{07AE89E6-579A-452B-A287-BF2344298A79}" type="presParOf" srcId="{89392677-1B33-4FDF-A022-0E2030BB8B37}" destId="{64E5356D-4C73-409D-9263-FF8660F44301}" srcOrd="2" destOrd="0" presId="urn:microsoft.com/office/officeart/2005/8/layout/default#2"/>
    <dgm:cxn modelId="{DD9D8055-97FA-435D-8ED1-B93725C48954}" type="presParOf" srcId="{89392677-1B33-4FDF-A022-0E2030BB8B37}" destId="{A748CC01-2E56-447A-BAD6-261F5DD8BB67}" srcOrd="3" destOrd="0" presId="urn:microsoft.com/office/officeart/2005/8/layout/default#2"/>
    <dgm:cxn modelId="{F96DA0DE-BD34-46FB-B753-584EC7A1837F}" type="presParOf" srcId="{89392677-1B33-4FDF-A022-0E2030BB8B37}" destId="{FF74D55A-42FE-4E8B-8345-71B7C283BD6C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480705-E9D3-4B0B-A379-B10DAF88704D}" type="doc">
      <dgm:prSet loTypeId="urn:microsoft.com/office/officeart/2005/8/layout/default#3" loCatId="list" qsTypeId="urn:microsoft.com/office/officeart/2005/8/quickstyle/3d3" qsCatId="3D" csTypeId="urn:microsoft.com/office/officeart/2005/8/colors/accent6_3" csCatId="accent6" phldr="1"/>
      <dgm:spPr/>
      <dgm:t>
        <a:bodyPr/>
        <a:lstStyle/>
        <a:p>
          <a:endParaRPr lang="it-IT"/>
        </a:p>
      </dgm:t>
    </dgm:pt>
    <dgm:pt modelId="{493F206C-7529-4BB0-8622-54B79E1467AD}">
      <dgm:prSet phldrT="[Testo]"/>
      <dgm:spPr/>
      <dgm:t>
        <a:bodyPr/>
        <a:lstStyle/>
        <a:p>
          <a:r>
            <a:rPr lang="it-IT" b="1" i="0" u="none" strike="noStrike" dirty="0" smtClean="0">
              <a:solidFill>
                <a:schemeClr val="tx1"/>
              </a:solidFill>
              <a:latin typeface="Arial"/>
            </a:rPr>
            <a:t>Istituto primario  "Giacomo Leopardi" di Napoli</a:t>
          </a:r>
          <a:endParaRPr lang="it-IT" dirty="0">
            <a:solidFill>
              <a:schemeClr val="tx1"/>
            </a:solidFill>
          </a:endParaRPr>
        </a:p>
      </dgm:t>
    </dgm:pt>
    <dgm:pt modelId="{1D3E044D-4E5C-4249-82CD-74ABEFABEE0D}" type="parTrans" cxnId="{1DACF898-B941-4030-BB64-E3944B632F3B}">
      <dgm:prSet/>
      <dgm:spPr/>
      <dgm:t>
        <a:bodyPr/>
        <a:lstStyle/>
        <a:p>
          <a:endParaRPr lang="it-IT"/>
        </a:p>
      </dgm:t>
    </dgm:pt>
    <dgm:pt modelId="{EACA0B00-FD82-49DA-A779-B18B47BC51CB}" type="sibTrans" cxnId="{1DACF898-B941-4030-BB64-E3944B632F3B}">
      <dgm:prSet/>
      <dgm:spPr/>
      <dgm:t>
        <a:bodyPr/>
        <a:lstStyle/>
        <a:p>
          <a:endParaRPr lang="it-IT"/>
        </a:p>
      </dgm:t>
    </dgm:pt>
    <dgm:pt modelId="{F317F61E-704C-4A22-A5F9-72BBEEEA521A}">
      <dgm:prSet/>
      <dgm:spPr/>
      <dgm:t>
        <a:bodyPr/>
        <a:lstStyle/>
        <a:p>
          <a:r>
            <a:rPr lang="it-IT" b="1" i="0" u="none" strike="noStrike" dirty="0" smtClean="0">
              <a:solidFill>
                <a:schemeClr val="tx1"/>
              </a:solidFill>
              <a:latin typeface="Arial"/>
            </a:rPr>
            <a:t>Quinto  Circolo didattico Istituto primario di Pozzuoli (Napoli</a:t>
          </a:r>
          <a:r>
            <a:rPr lang="it-IT" b="1" i="0" u="none" strike="noStrike" dirty="0" smtClean="0">
              <a:latin typeface="Arial"/>
            </a:rPr>
            <a:t>)</a:t>
          </a:r>
          <a:endParaRPr lang="it-IT" dirty="0"/>
        </a:p>
      </dgm:t>
    </dgm:pt>
    <dgm:pt modelId="{9658FC94-F4D0-45BB-827F-30EB434CFAD1}" type="parTrans" cxnId="{3EA9F7D0-2DBF-4551-ABA9-7E5DEC3DD956}">
      <dgm:prSet/>
      <dgm:spPr/>
      <dgm:t>
        <a:bodyPr/>
        <a:lstStyle/>
        <a:p>
          <a:endParaRPr lang="it-IT"/>
        </a:p>
      </dgm:t>
    </dgm:pt>
    <dgm:pt modelId="{37C55F74-3C99-48A2-9C23-0F132A83B55C}" type="sibTrans" cxnId="{3EA9F7D0-2DBF-4551-ABA9-7E5DEC3DD956}">
      <dgm:prSet/>
      <dgm:spPr/>
      <dgm:t>
        <a:bodyPr/>
        <a:lstStyle/>
        <a:p>
          <a:endParaRPr lang="it-IT"/>
        </a:p>
      </dgm:t>
    </dgm:pt>
    <dgm:pt modelId="{D795E343-35A5-498D-A3C1-163534BE4D33}">
      <dgm:prSet/>
      <dgm:spPr/>
      <dgm:t>
        <a:bodyPr/>
        <a:lstStyle/>
        <a:p>
          <a:r>
            <a:rPr lang="it-IT" b="1" i="0" u="none" strike="noStrike" dirty="0" smtClean="0">
              <a:solidFill>
                <a:schemeClr val="tx1"/>
              </a:solidFill>
              <a:latin typeface="Arial"/>
            </a:rPr>
            <a:t>Primo Circolo didattico Istituto primario di Marano di Napoli (</a:t>
          </a:r>
          <a:r>
            <a:rPr lang="it-IT" b="1" i="0" u="none" strike="noStrike" dirty="0" err="1" smtClean="0">
              <a:solidFill>
                <a:schemeClr val="tx1"/>
              </a:solidFill>
              <a:latin typeface="Arial"/>
            </a:rPr>
            <a:t>Napoli</a:t>
          </a:r>
          <a:r>
            <a:rPr lang="it-IT" b="1" i="0" u="none" strike="noStrike" dirty="0" smtClean="0">
              <a:solidFill>
                <a:schemeClr val="tx1"/>
              </a:solidFill>
              <a:latin typeface="Arial"/>
            </a:rPr>
            <a:t>)</a:t>
          </a:r>
          <a:endParaRPr lang="it-IT" dirty="0">
            <a:solidFill>
              <a:schemeClr val="tx1"/>
            </a:solidFill>
          </a:endParaRPr>
        </a:p>
      </dgm:t>
    </dgm:pt>
    <dgm:pt modelId="{1152E766-2467-418F-AE7B-AB7FBD89C90F}" type="parTrans" cxnId="{506F0577-1337-4CCB-BBFC-EBCAB5F33FBC}">
      <dgm:prSet/>
      <dgm:spPr/>
      <dgm:t>
        <a:bodyPr/>
        <a:lstStyle/>
        <a:p>
          <a:endParaRPr lang="it-IT"/>
        </a:p>
      </dgm:t>
    </dgm:pt>
    <dgm:pt modelId="{F14427CD-A328-40B7-AB10-54F4DCF840B2}" type="sibTrans" cxnId="{506F0577-1337-4CCB-BBFC-EBCAB5F33FBC}">
      <dgm:prSet/>
      <dgm:spPr/>
      <dgm:t>
        <a:bodyPr/>
        <a:lstStyle/>
        <a:p>
          <a:endParaRPr lang="it-IT"/>
        </a:p>
      </dgm:t>
    </dgm:pt>
    <dgm:pt modelId="{1FA2E642-F878-4069-B23F-D4069B5DEF69}">
      <dgm:prSet/>
      <dgm:spPr/>
      <dgm:t>
        <a:bodyPr/>
        <a:lstStyle/>
        <a:p>
          <a:r>
            <a:rPr lang="it-IT" b="1" i="0" u="none" strike="noStrike" dirty="0" smtClean="0">
              <a:solidFill>
                <a:schemeClr val="tx1"/>
              </a:solidFill>
              <a:latin typeface="Arial"/>
            </a:rPr>
            <a:t>Primo Circolo didattico Istituto primario di </a:t>
          </a:r>
          <a:r>
            <a:rPr lang="it-IT" b="1" i="0" u="none" strike="noStrike" dirty="0" err="1" smtClean="0">
              <a:solidFill>
                <a:schemeClr val="tx1"/>
              </a:solidFill>
              <a:latin typeface="Arial"/>
            </a:rPr>
            <a:t>Vietri</a:t>
          </a:r>
          <a:r>
            <a:rPr lang="it-IT" b="1" i="0" u="none" strike="noStrike" dirty="0" smtClean="0">
              <a:solidFill>
                <a:schemeClr val="tx1"/>
              </a:solidFill>
              <a:latin typeface="Arial"/>
            </a:rPr>
            <a:t> sul Mare  (Salerno</a:t>
          </a:r>
          <a:r>
            <a:rPr lang="it-IT" b="1" i="0" u="none" strike="noStrike" dirty="0" smtClean="0">
              <a:latin typeface="Arial"/>
            </a:rPr>
            <a:t>)</a:t>
          </a:r>
          <a:endParaRPr lang="it-IT" b="1" i="0" u="none" strike="noStrike" dirty="0">
            <a:latin typeface="Arial"/>
          </a:endParaRPr>
        </a:p>
      </dgm:t>
    </dgm:pt>
    <dgm:pt modelId="{103D993A-7E65-4813-BC5C-9AC8BA49AEFB}" type="parTrans" cxnId="{7D4025EA-62EA-4E83-BA30-762C511240FC}">
      <dgm:prSet/>
      <dgm:spPr/>
      <dgm:t>
        <a:bodyPr/>
        <a:lstStyle/>
        <a:p>
          <a:endParaRPr lang="it-IT"/>
        </a:p>
      </dgm:t>
    </dgm:pt>
    <dgm:pt modelId="{F5A3AA91-BCD5-44EA-AB06-D9BB8F745AA6}" type="sibTrans" cxnId="{7D4025EA-62EA-4E83-BA30-762C511240FC}">
      <dgm:prSet/>
      <dgm:spPr/>
      <dgm:t>
        <a:bodyPr/>
        <a:lstStyle/>
        <a:p>
          <a:endParaRPr lang="it-IT"/>
        </a:p>
      </dgm:t>
    </dgm:pt>
    <dgm:pt modelId="{EB9E1A0D-340B-4023-B1EF-EB2DF232A8FB}" type="pres">
      <dgm:prSet presAssocID="{52480705-E9D3-4B0B-A379-B10DAF88704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1AB32BE-57D3-4BA0-8984-228F52C76F90}" type="pres">
      <dgm:prSet presAssocID="{493F206C-7529-4BB0-8622-54B79E1467AD}" presName="node" presStyleLbl="node1" presStyleIdx="0" presStyleCnt="4" custLinFactNeighborX="-26" custLinFactNeighborY="1560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174A597-AD45-4FAC-AF89-04D7EC26AE94}" type="pres">
      <dgm:prSet presAssocID="{EACA0B00-FD82-49DA-A779-B18B47BC51CB}" presName="sibTrans" presStyleCnt="0"/>
      <dgm:spPr/>
    </dgm:pt>
    <dgm:pt modelId="{5370B252-053F-4E33-9648-818B33CF868C}" type="pres">
      <dgm:prSet presAssocID="{F317F61E-704C-4A22-A5F9-72BBEEEA521A}" presName="node" presStyleLbl="node1" presStyleIdx="1" presStyleCnt="4" custLinFactNeighborX="26" custLinFactNeighborY="1560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00BDBFA-9721-45A2-BDED-234C018AFD52}" type="pres">
      <dgm:prSet presAssocID="{37C55F74-3C99-48A2-9C23-0F132A83B55C}" presName="sibTrans" presStyleCnt="0"/>
      <dgm:spPr/>
    </dgm:pt>
    <dgm:pt modelId="{6C1F4FFB-3F23-43FA-AE5D-6773AC182E2E}" type="pres">
      <dgm:prSet presAssocID="{D795E343-35A5-498D-A3C1-163534BE4D3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7050CC-8A3A-484D-9204-143025BD8B0D}" type="pres">
      <dgm:prSet presAssocID="{F14427CD-A328-40B7-AB10-54F4DCF840B2}" presName="sibTrans" presStyleCnt="0"/>
      <dgm:spPr/>
    </dgm:pt>
    <dgm:pt modelId="{020E0498-B6A5-4DA0-BBB2-89ECD2C3A998}" type="pres">
      <dgm:prSet presAssocID="{1FA2E642-F878-4069-B23F-D4069B5DEF6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DE21839-9EF8-4510-98D5-3519A2A85420}" type="presOf" srcId="{52480705-E9D3-4B0B-A379-B10DAF88704D}" destId="{EB9E1A0D-340B-4023-B1EF-EB2DF232A8FB}" srcOrd="0" destOrd="0" presId="urn:microsoft.com/office/officeart/2005/8/layout/default#3"/>
    <dgm:cxn modelId="{C544D916-7043-499E-87DC-0F9C233A135E}" type="presOf" srcId="{F317F61E-704C-4A22-A5F9-72BBEEEA521A}" destId="{5370B252-053F-4E33-9648-818B33CF868C}" srcOrd="0" destOrd="0" presId="urn:microsoft.com/office/officeart/2005/8/layout/default#3"/>
    <dgm:cxn modelId="{3EA9F7D0-2DBF-4551-ABA9-7E5DEC3DD956}" srcId="{52480705-E9D3-4B0B-A379-B10DAF88704D}" destId="{F317F61E-704C-4A22-A5F9-72BBEEEA521A}" srcOrd="1" destOrd="0" parTransId="{9658FC94-F4D0-45BB-827F-30EB434CFAD1}" sibTransId="{37C55F74-3C99-48A2-9C23-0F132A83B55C}"/>
    <dgm:cxn modelId="{506F0577-1337-4CCB-BBFC-EBCAB5F33FBC}" srcId="{52480705-E9D3-4B0B-A379-B10DAF88704D}" destId="{D795E343-35A5-498D-A3C1-163534BE4D33}" srcOrd="2" destOrd="0" parTransId="{1152E766-2467-418F-AE7B-AB7FBD89C90F}" sibTransId="{F14427CD-A328-40B7-AB10-54F4DCF840B2}"/>
    <dgm:cxn modelId="{1DACF898-B941-4030-BB64-E3944B632F3B}" srcId="{52480705-E9D3-4B0B-A379-B10DAF88704D}" destId="{493F206C-7529-4BB0-8622-54B79E1467AD}" srcOrd="0" destOrd="0" parTransId="{1D3E044D-4E5C-4249-82CD-74ABEFABEE0D}" sibTransId="{EACA0B00-FD82-49DA-A779-B18B47BC51CB}"/>
    <dgm:cxn modelId="{BA7DCEAA-63CA-47F6-ADD5-9539D49B5295}" type="presOf" srcId="{1FA2E642-F878-4069-B23F-D4069B5DEF69}" destId="{020E0498-B6A5-4DA0-BBB2-89ECD2C3A998}" srcOrd="0" destOrd="0" presId="urn:microsoft.com/office/officeart/2005/8/layout/default#3"/>
    <dgm:cxn modelId="{F0D55636-CF9B-444C-A6F7-C3CC6DDD997F}" type="presOf" srcId="{D795E343-35A5-498D-A3C1-163534BE4D33}" destId="{6C1F4FFB-3F23-43FA-AE5D-6773AC182E2E}" srcOrd="0" destOrd="0" presId="urn:microsoft.com/office/officeart/2005/8/layout/default#3"/>
    <dgm:cxn modelId="{7D4025EA-62EA-4E83-BA30-762C511240FC}" srcId="{52480705-E9D3-4B0B-A379-B10DAF88704D}" destId="{1FA2E642-F878-4069-B23F-D4069B5DEF69}" srcOrd="3" destOrd="0" parTransId="{103D993A-7E65-4813-BC5C-9AC8BA49AEFB}" sibTransId="{F5A3AA91-BCD5-44EA-AB06-D9BB8F745AA6}"/>
    <dgm:cxn modelId="{BF87DD8A-D1CF-41ED-A17B-59368C58CBD0}" type="presOf" srcId="{493F206C-7529-4BB0-8622-54B79E1467AD}" destId="{B1AB32BE-57D3-4BA0-8984-228F52C76F90}" srcOrd="0" destOrd="0" presId="urn:microsoft.com/office/officeart/2005/8/layout/default#3"/>
    <dgm:cxn modelId="{E5B7A4B0-00C0-46B5-9D32-7F1992E7A5C0}" type="presParOf" srcId="{EB9E1A0D-340B-4023-B1EF-EB2DF232A8FB}" destId="{B1AB32BE-57D3-4BA0-8984-228F52C76F90}" srcOrd="0" destOrd="0" presId="urn:microsoft.com/office/officeart/2005/8/layout/default#3"/>
    <dgm:cxn modelId="{8FF0623D-3906-42D8-8BDD-DCFDC058519B}" type="presParOf" srcId="{EB9E1A0D-340B-4023-B1EF-EB2DF232A8FB}" destId="{8174A597-AD45-4FAC-AF89-04D7EC26AE94}" srcOrd="1" destOrd="0" presId="urn:microsoft.com/office/officeart/2005/8/layout/default#3"/>
    <dgm:cxn modelId="{56BFEF54-0D07-43A2-A301-3208D240FAE7}" type="presParOf" srcId="{EB9E1A0D-340B-4023-B1EF-EB2DF232A8FB}" destId="{5370B252-053F-4E33-9648-818B33CF868C}" srcOrd="2" destOrd="0" presId="urn:microsoft.com/office/officeart/2005/8/layout/default#3"/>
    <dgm:cxn modelId="{E2402D40-A27D-404B-A16F-6FE91827AF0D}" type="presParOf" srcId="{EB9E1A0D-340B-4023-B1EF-EB2DF232A8FB}" destId="{F00BDBFA-9721-45A2-BDED-234C018AFD52}" srcOrd="3" destOrd="0" presId="urn:microsoft.com/office/officeart/2005/8/layout/default#3"/>
    <dgm:cxn modelId="{D68E67A5-0C7F-439D-AE98-2263FE478D19}" type="presParOf" srcId="{EB9E1A0D-340B-4023-B1EF-EB2DF232A8FB}" destId="{6C1F4FFB-3F23-43FA-AE5D-6773AC182E2E}" srcOrd="4" destOrd="0" presId="urn:microsoft.com/office/officeart/2005/8/layout/default#3"/>
    <dgm:cxn modelId="{6D6C6D3B-70E7-4CC8-B528-9A9791811378}" type="presParOf" srcId="{EB9E1A0D-340B-4023-B1EF-EB2DF232A8FB}" destId="{497050CC-8A3A-484D-9204-143025BD8B0D}" srcOrd="5" destOrd="0" presId="urn:microsoft.com/office/officeart/2005/8/layout/default#3"/>
    <dgm:cxn modelId="{C7E3698F-D5F8-4C74-9C95-7CFCE2C70683}" type="presParOf" srcId="{EB9E1A0D-340B-4023-B1EF-EB2DF232A8FB}" destId="{020E0498-B6A5-4DA0-BBB2-89ECD2C3A998}" srcOrd="6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17B3F9E-8B01-419C-8B36-A91D071C4FCA}" type="doc">
      <dgm:prSet loTypeId="urn:microsoft.com/office/officeart/2005/8/layout/list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07B2AB1D-F7D7-47E2-A55D-E0B4F6F5A7E3}">
      <dgm:prSet custT="1"/>
      <dgm:spPr/>
      <dgm:t>
        <a:bodyPr/>
        <a:lstStyle/>
        <a:p>
          <a:r>
            <a:rPr lang="it-IT" sz="1800" b="1" dirty="0" smtClean="0"/>
            <a:t>Totem contenenti i risultati delle ricerche</a:t>
          </a:r>
          <a:endParaRPr lang="it-IT" sz="1800" dirty="0"/>
        </a:p>
      </dgm:t>
    </dgm:pt>
    <dgm:pt modelId="{612D4CA9-7546-47C3-8ED3-385BDF472EA8}" type="parTrans" cxnId="{025FBD25-8307-4E09-8897-464ABF834364}">
      <dgm:prSet/>
      <dgm:spPr/>
      <dgm:t>
        <a:bodyPr/>
        <a:lstStyle/>
        <a:p>
          <a:endParaRPr lang="it-IT"/>
        </a:p>
      </dgm:t>
    </dgm:pt>
    <dgm:pt modelId="{834FEA1E-5452-46D2-989C-47CF91946DDF}" type="sibTrans" cxnId="{025FBD25-8307-4E09-8897-464ABF834364}">
      <dgm:prSet/>
      <dgm:spPr/>
      <dgm:t>
        <a:bodyPr/>
        <a:lstStyle/>
        <a:p>
          <a:endParaRPr lang="it-IT"/>
        </a:p>
      </dgm:t>
    </dgm:pt>
    <dgm:pt modelId="{9C444274-0F5D-4CAE-BB92-E6050DC3D863}">
      <dgm:prSet custT="1"/>
      <dgm:spPr>
        <a:solidFill>
          <a:srgbClr val="00B050"/>
        </a:solidFill>
      </dgm:spPr>
      <dgm:t>
        <a:bodyPr/>
        <a:lstStyle/>
        <a:p>
          <a:r>
            <a:rPr lang="it-IT" sz="1800" b="1" dirty="0" smtClean="0"/>
            <a:t>Cartoline</a:t>
          </a:r>
          <a:r>
            <a:rPr lang="it-IT" sz="1000" b="1" dirty="0" smtClean="0"/>
            <a:t> </a:t>
          </a:r>
          <a:r>
            <a:rPr lang="it-IT" sz="2000" b="1" dirty="0" smtClean="0"/>
            <a:t>statiche</a:t>
          </a:r>
          <a:endParaRPr lang="it-IT" sz="2000" b="1" dirty="0"/>
        </a:p>
      </dgm:t>
    </dgm:pt>
    <dgm:pt modelId="{65146F54-30FF-4CC3-AFC4-6F9142970A29}" type="parTrans" cxnId="{8522525D-14F1-4145-8D31-E5476EE45F84}">
      <dgm:prSet/>
      <dgm:spPr/>
      <dgm:t>
        <a:bodyPr/>
        <a:lstStyle/>
        <a:p>
          <a:endParaRPr lang="it-IT"/>
        </a:p>
      </dgm:t>
    </dgm:pt>
    <dgm:pt modelId="{69BC02C4-44B0-433A-89B9-7BAE7AFF02CE}" type="sibTrans" cxnId="{8522525D-14F1-4145-8D31-E5476EE45F84}">
      <dgm:prSet/>
      <dgm:spPr/>
      <dgm:t>
        <a:bodyPr/>
        <a:lstStyle/>
        <a:p>
          <a:endParaRPr lang="it-IT"/>
        </a:p>
      </dgm:t>
    </dgm:pt>
    <dgm:pt modelId="{AA7FF22E-093A-44A2-91D6-FD6BD82748A5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t-IT" sz="2000" b="1" dirty="0" smtClean="0"/>
            <a:t>Videoclip</a:t>
          </a:r>
          <a:endParaRPr lang="it-IT" sz="2000" b="1" dirty="0"/>
        </a:p>
      </dgm:t>
    </dgm:pt>
    <dgm:pt modelId="{8294AD64-940E-4B2F-85C9-6F5959BBDA54}" type="parTrans" cxnId="{E456493A-B7AA-4F6F-B4EF-72C866F2B049}">
      <dgm:prSet/>
      <dgm:spPr/>
      <dgm:t>
        <a:bodyPr/>
        <a:lstStyle/>
        <a:p>
          <a:endParaRPr lang="it-IT"/>
        </a:p>
      </dgm:t>
    </dgm:pt>
    <dgm:pt modelId="{C7B6C382-9B50-4262-8C3A-3E85B98122E4}" type="sibTrans" cxnId="{E456493A-B7AA-4F6F-B4EF-72C866F2B049}">
      <dgm:prSet/>
      <dgm:spPr/>
      <dgm:t>
        <a:bodyPr/>
        <a:lstStyle/>
        <a:p>
          <a:endParaRPr lang="it-IT"/>
        </a:p>
      </dgm:t>
    </dgm:pt>
    <dgm:pt modelId="{1D09A28B-4189-4452-8B23-04B4C0AB8CC4}">
      <dgm:prSet custT="1"/>
      <dgm:spPr/>
      <dgm:t>
        <a:bodyPr/>
        <a:lstStyle/>
        <a:p>
          <a:r>
            <a:rPr lang="it-IT" sz="2000" b="1" dirty="0" smtClean="0"/>
            <a:t>Piramidi alimentari  dinamiche</a:t>
          </a:r>
          <a:r>
            <a:rPr lang="it-IT" sz="1200" b="1" dirty="0" smtClean="0"/>
            <a:t> </a:t>
          </a:r>
          <a:endParaRPr lang="it-IT" sz="1200" b="1" dirty="0"/>
        </a:p>
      </dgm:t>
    </dgm:pt>
    <dgm:pt modelId="{BD8249DE-8C09-4133-A7D9-282CEB4C5BBC}" type="parTrans" cxnId="{984E779E-0CF4-4B13-AB57-CB069C486945}">
      <dgm:prSet/>
      <dgm:spPr/>
      <dgm:t>
        <a:bodyPr/>
        <a:lstStyle/>
        <a:p>
          <a:endParaRPr lang="it-IT"/>
        </a:p>
      </dgm:t>
    </dgm:pt>
    <dgm:pt modelId="{0225552A-A5AC-4D8A-8714-AA8F88051B6F}" type="sibTrans" cxnId="{984E779E-0CF4-4B13-AB57-CB069C486945}">
      <dgm:prSet/>
      <dgm:spPr/>
      <dgm:t>
        <a:bodyPr/>
        <a:lstStyle/>
        <a:p>
          <a:endParaRPr lang="it-IT"/>
        </a:p>
      </dgm:t>
    </dgm:pt>
    <dgm:pt modelId="{98F23091-7D47-480A-AE5D-8FB38B2334CB}">
      <dgm:prSet custT="1"/>
      <dgm:spPr/>
      <dgm:t>
        <a:bodyPr/>
        <a:lstStyle/>
        <a:p>
          <a:r>
            <a:rPr lang="it-IT" sz="2000" b="1" dirty="0" smtClean="0"/>
            <a:t>E book</a:t>
          </a:r>
          <a:endParaRPr lang="it-IT" sz="2000" b="1" dirty="0"/>
        </a:p>
      </dgm:t>
    </dgm:pt>
    <dgm:pt modelId="{CFF0E811-F689-46E5-A630-AD3BB07EB4DC}" type="parTrans" cxnId="{35062530-E274-400A-B8FA-CE05764A9538}">
      <dgm:prSet/>
      <dgm:spPr/>
    </dgm:pt>
    <dgm:pt modelId="{97ED04F8-F5B7-409C-90ED-E0359D76B8EE}" type="sibTrans" cxnId="{35062530-E274-400A-B8FA-CE05764A9538}">
      <dgm:prSet/>
      <dgm:spPr/>
    </dgm:pt>
    <dgm:pt modelId="{774D4C67-ECB7-4C6E-B383-7815FD314FAF}" type="pres">
      <dgm:prSet presAssocID="{C17B3F9E-8B01-419C-8B36-A91D071C4F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2940B4F-48E0-4B10-9A7D-744C7547ADBA}" type="pres">
      <dgm:prSet presAssocID="{07B2AB1D-F7D7-47E2-A55D-E0B4F6F5A7E3}" presName="parentLin" presStyleCnt="0"/>
      <dgm:spPr/>
      <dgm:t>
        <a:bodyPr/>
        <a:lstStyle/>
        <a:p>
          <a:endParaRPr lang="it-IT"/>
        </a:p>
      </dgm:t>
    </dgm:pt>
    <dgm:pt modelId="{4032A310-ADB8-44AD-B3BE-CAB1D1C4BDAA}" type="pres">
      <dgm:prSet presAssocID="{07B2AB1D-F7D7-47E2-A55D-E0B4F6F5A7E3}" presName="parentLeftMargin" presStyleLbl="node1" presStyleIdx="0" presStyleCnt="5"/>
      <dgm:spPr/>
      <dgm:t>
        <a:bodyPr/>
        <a:lstStyle/>
        <a:p>
          <a:endParaRPr lang="it-IT"/>
        </a:p>
      </dgm:t>
    </dgm:pt>
    <dgm:pt modelId="{FE0106FE-DC38-40CF-A633-4D37E617075C}" type="pres">
      <dgm:prSet presAssocID="{07B2AB1D-F7D7-47E2-A55D-E0B4F6F5A7E3}" presName="parentText" presStyleLbl="node1" presStyleIdx="0" presStyleCnt="5" custScaleX="101538" custScaleY="91547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90C5179-FEB8-4120-B3CE-B3CF50A4E575}" type="pres">
      <dgm:prSet presAssocID="{07B2AB1D-F7D7-47E2-A55D-E0B4F6F5A7E3}" presName="negativeSpace" presStyleCnt="0"/>
      <dgm:spPr/>
      <dgm:t>
        <a:bodyPr/>
        <a:lstStyle/>
        <a:p>
          <a:endParaRPr lang="it-IT"/>
        </a:p>
      </dgm:t>
    </dgm:pt>
    <dgm:pt modelId="{8AB8F0D3-37B7-454B-94B5-85AC6F259805}" type="pres">
      <dgm:prSet presAssocID="{07B2AB1D-F7D7-47E2-A55D-E0B4F6F5A7E3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AD30109-9C1A-40BF-9F88-326142707E26}" type="pres">
      <dgm:prSet presAssocID="{834FEA1E-5452-46D2-989C-47CF91946DDF}" presName="spaceBetweenRectangles" presStyleCnt="0"/>
      <dgm:spPr/>
      <dgm:t>
        <a:bodyPr/>
        <a:lstStyle/>
        <a:p>
          <a:endParaRPr lang="it-IT"/>
        </a:p>
      </dgm:t>
    </dgm:pt>
    <dgm:pt modelId="{CCC639B9-44C1-4680-A73C-A4D70D116649}" type="pres">
      <dgm:prSet presAssocID="{1D09A28B-4189-4452-8B23-04B4C0AB8CC4}" presName="parentLin" presStyleCnt="0"/>
      <dgm:spPr/>
    </dgm:pt>
    <dgm:pt modelId="{CB00E5E3-D88D-4286-8145-F0A2F090E309}" type="pres">
      <dgm:prSet presAssocID="{1D09A28B-4189-4452-8B23-04B4C0AB8CC4}" presName="parentLeftMargin" presStyleLbl="node1" presStyleIdx="0" presStyleCnt="5"/>
      <dgm:spPr/>
      <dgm:t>
        <a:bodyPr/>
        <a:lstStyle/>
        <a:p>
          <a:endParaRPr lang="it-IT"/>
        </a:p>
      </dgm:t>
    </dgm:pt>
    <dgm:pt modelId="{14C036CA-08D1-494B-B1F0-1F6E4B580EA5}" type="pres">
      <dgm:prSet presAssocID="{1D09A28B-4189-4452-8B23-04B4C0AB8CC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8B874DC-C41E-4658-AFB5-0C7F89913144}" type="pres">
      <dgm:prSet presAssocID="{1D09A28B-4189-4452-8B23-04B4C0AB8CC4}" presName="negativeSpace" presStyleCnt="0"/>
      <dgm:spPr/>
    </dgm:pt>
    <dgm:pt modelId="{EF82789E-F817-4201-AC1E-EE9275B2CDE5}" type="pres">
      <dgm:prSet presAssocID="{1D09A28B-4189-4452-8B23-04B4C0AB8CC4}" presName="childText" presStyleLbl="conFgAcc1" presStyleIdx="1" presStyleCnt="5">
        <dgm:presLayoutVars>
          <dgm:bulletEnabled val="1"/>
        </dgm:presLayoutVars>
      </dgm:prSet>
      <dgm:spPr/>
    </dgm:pt>
    <dgm:pt modelId="{4A831F36-1C86-47B7-9F80-D9852D2D90F3}" type="pres">
      <dgm:prSet presAssocID="{0225552A-A5AC-4D8A-8714-AA8F88051B6F}" presName="spaceBetweenRectangles" presStyleCnt="0"/>
      <dgm:spPr/>
    </dgm:pt>
    <dgm:pt modelId="{FD1C210C-5D57-4D49-9520-9294C030FCE2}" type="pres">
      <dgm:prSet presAssocID="{9C444274-0F5D-4CAE-BB92-E6050DC3D863}" presName="parentLin" presStyleCnt="0"/>
      <dgm:spPr/>
    </dgm:pt>
    <dgm:pt modelId="{799FBE4F-2CAA-4449-9CA8-85F841AD95ED}" type="pres">
      <dgm:prSet presAssocID="{9C444274-0F5D-4CAE-BB92-E6050DC3D863}" presName="parentLeftMargin" presStyleLbl="node1" presStyleIdx="1" presStyleCnt="5"/>
      <dgm:spPr/>
      <dgm:t>
        <a:bodyPr/>
        <a:lstStyle/>
        <a:p>
          <a:endParaRPr lang="it-IT"/>
        </a:p>
      </dgm:t>
    </dgm:pt>
    <dgm:pt modelId="{882F7A69-C9F9-46C6-BC1B-63AEACE50F46}" type="pres">
      <dgm:prSet presAssocID="{9C444274-0F5D-4CAE-BB92-E6050DC3D863}" presName="parentText" presStyleLbl="node1" presStyleIdx="2" presStyleCnt="5" custLinFactNeighborX="-9091" custLinFactNeighborY="1408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15554E8-B0AD-4910-A6F3-AD9D82233C68}" type="pres">
      <dgm:prSet presAssocID="{9C444274-0F5D-4CAE-BB92-E6050DC3D863}" presName="negativeSpace" presStyleCnt="0"/>
      <dgm:spPr/>
    </dgm:pt>
    <dgm:pt modelId="{98CE4EBE-BB5F-4DF8-B2FC-37074DDA95F8}" type="pres">
      <dgm:prSet presAssocID="{9C444274-0F5D-4CAE-BB92-E6050DC3D863}" presName="childText" presStyleLbl="conFgAcc1" presStyleIdx="2" presStyleCnt="5">
        <dgm:presLayoutVars>
          <dgm:bulletEnabled val="1"/>
        </dgm:presLayoutVars>
      </dgm:prSet>
      <dgm:spPr/>
    </dgm:pt>
    <dgm:pt modelId="{C9D949EC-38C5-4313-800D-AA8D3AD4F052}" type="pres">
      <dgm:prSet presAssocID="{69BC02C4-44B0-433A-89B9-7BAE7AFF02CE}" presName="spaceBetweenRectangles" presStyleCnt="0"/>
      <dgm:spPr/>
    </dgm:pt>
    <dgm:pt modelId="{A6E6B2CE-E379-4272-84FB-CA2584818DCE}" type="pres">
      <dgm:prSet presAssocID="{AA7FF22E-093A-44A2-91D6-FD6BD82748A5}" presName="parentLin" presStyleCnt="0"/>
      <dgm:spPr/>
    </dgm:pt>
    <dgm:pt modelId="{27D2FBB8-57C9-45F2-A5BF-75CE7F249176}" type="pres">
      <dgm:prSet presAssocID="{AA7FF22E-093A-44A2-91D6-FD6BD82748A5}" presName="parentLeftMargin" presStyleLbl="node1" presStyleIdx="2" presStyleCnt="5"/>
      <dgm:spPr/>
      <dgm:t>
        <a:bodyPr/>
        <a:lstStyle/>
        <a:p>
          <a:endParaRPr lang="it-IT"/>
        </a:p>
      </dgm:t>
    </dgm:pt>
    <dgm:pt modelId="{14195433-E046-4F4B-94D5-3AD6C310C757}" type="pres">
      <dgm:prSet presAssocID="{AA7FF22E-093A-44A2-91D6-FD6BD82748A5}" presName="parentText" presStyleLbl="node1" presStyleIdx="3" presStyleCnt="5" custLinFactNeighborX="-9091" custLinFactNeighborY="1408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562766E-A329-49EB-BE0E-CE9822F1A08B}" type="pres">
      <dgm:prSet presAssocID="{AA7FF22E-093A-44A2-91D6-FD6BD82748A5}" presName="negativeSpace" presStyleCnt="0"/>
      <dgm:spPr/>
    </dgm:pt>
    <dgm:pt modelId="{D140A13C-F9E4-4E20-99E4-8CDC13D9A672}" type="pres">
      <dgm:prSet presAssocID="{AA7FF22E-093A-44A2-91D6-FD6BD82748A5}" presName="childText" presStyleLbl="conFgAcc1" presStyleIdx="3" presStyleCnt="5">
        <dgm:presLayoutVars>
          <dgm:bulletEnabled val="1"/>
        </dgm:presLayoutVars>
      </dgm:prSet>
      <dgm:spPr/>
    </dgm:pt>
    <dgm:pt modelId="{0ADECB74-E468-47AA-BBC9-2B74C8F42055}" type="pres">
      <dgm:prSet presAssocID="{C7B6C382-9B50-4262-8C3A-3E85B98122E4}" presName="spaceBetweenRectangles" presStyleCnt="0"/>
      <dgm:spPr/>
    </dgm:pt>
    <dgm:pt modelId="{8D1E15D9-7435-42C5-B292-4B442F9C2F76}" type="pres">
      <dgm:prSet presAssocID="{98F23091-7D47-480A-AE5D-8FB38B2334CB}" presName="parentLin" presStyleCnt="0"/>
      <dgm:spPr/>
    </dgm:pt>
    <dgm:pt modelId="{0B1FBE2D-6E87-46B5-A527-982D1A9118E2}" type="pres">
      <dgm:prSet presAssocID="{98F23091-7D47-480A-AE5D-8FB38B2334CB}" presName="parentLeftMargin" presStyleLbl="node1" presStyleIdx="3" presStyleCnt="5"/>
      <dgm:spPr/>
      <dgm:t>
        <a:bodyPr/>
        <a:lstStyle/>
        <a:p>
          <a:endParaRPr lang="it-IT"/>
        </a:p>
      </dgm:t>
    </dgm:pt>
    <dgm:pt modelId="{BAB18692-F624-4FF9-A35B-290E7BFD21B9}" type="pres">
      <dgm:prSet presAssocID="{98F23091-7D47-480A-AE5D-8FB38B2334CB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507D627-CCE1-4183-B7AC-0564655A0542}" type="pres">
      <dgm:prSet presAssocID="{98F23091-7D47-480A-AE5D-8FB38B2334CB}" presName="negativeSpace" presStyleCnt="0"/>
      <dgm:spPr/>
    </dgm:pt>
    <dgm:pt modelId="{E1EC746A-3AFA-4E0B-9918-E332340D7053}" type="pres">
      <dgm:prSet presAssocID="{98F23091-7D47-480A-AE5D-8FB38B2334CB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912CC9A7-B52C-4C85-9404-DD9AA2AFA280}" type="presOf" srcId="{98F23091-7D47-480A-AE5D-8FB38B2334CB}" destId="{BAB18692-F624-4FF9-A35B-290E7BFD21B9}" srcOrd="1" destOrd="0" presId="urn:microsoft.com/office/officeart/2005/8/layout/list1"/>
    <dgm:cxn modelId="{8522525D-14F1-4145-8D31-E5476EE45F84}" srcId="{C17B3F9E-8B01-419C-8B36-A91D071C4FCA}" destId="{9C444274-0F5D-4CAE-BB92-E6050DC3D863}" srcOrd="2" destOrd="0" parTransId="{65146F54-30FF-4CC3-AFC4-6F9142970A29}" sibTransId="{69BC02C4-44B0-433A-89B9-7BAE7AFF02CE}"/>
    <dgm:cxn modelId="{E239D836-4C1D-4760-873E-D2D0B0EB8BBD}" type="presOf" srcId="{98F23091-7D47-480A-AE5D-8FB38B2334CB}" destId="{0B1FBE2D-6E87-46B5-A527-982D1A9118E2}" srcOrd="0" destOrd="0" presId="urn:microsoft.com/office/officeart/2005/8/layout/list1"/>
    <dgm:cxn modelId="{5E440848-B2A7-48A6-9F24-D12BB64FC452}" type="presOf" srcId="{07B2AB1D-F7D7-47E2-A55D-E0B4F6F5A7E3}" destId="{4032A310-ADB8-44AD-B3BE-CAB1D1C4BDAA}" srcOrd="0" destOrd="0" presId="urn:microsoft.com/office/officeart/2005/8/layout/list1"/>
    <dgm:cxn modelId="{0AB6CF7A-26D3-4C39-A427-11C39315C723}" type="presOf" srcId="{1D09A28B-4189-4452-8B23-04B4C0AB8CC4}" destId="{14C036CA-08D1-494B-B1F0-1F6E4B580EA5}" srcOrd="1" destOrd="0" presId="urn:microsoft.com/office/officeart/2005/8/layout/list1"/>
    <dgm:cxn modelId="{984E779E-0CF4-4B13-AB57-CB069C486945}" srcId="{C17B3F9E-8B01-419C-8B36-A91D071C4FCA}" destId="{1D09A28B-4189-4452-8B23-04B4C0AB8CC4}" srcOrd="1" destOrd="0" parTransId="{BD8249DE-8C09-4133-A7D9-282CEB4C5BBC}" sibTransId="{0225552A-A5AC-4D8A-8714-AA8F88051B6F}"/>
    <dgm:cxn modelId="{025FBD25-8307-4E09-8897-464ABF834364}" srcId="{C17B3F9E-8B01-419C-8B36-A91D071C4FCA}" destId="{07B2AB1D-F7D7-47E2-A55D-E0B4F6F5A7E3}" srcOrd="0" destOrd="0" parTransId="{612D4CA9-7546-47C3-8ED3-385BDF472EA8}" sibTransId="{834FEA1E-5452-46D2-989C-47CF91946DDF}"/>
    <dgm:cxn modelId="{35062530-E274-400A-B8FA-CE05764A9538}" srcId="{C17B3F9E-8B01-419C-8B36-A91D071C4FCA}" destId="{98F23091-7D47-480A-AE5D-8FB38B2334CB}" srcOrd="4" destOrd="0" parTransId="{CFF0E811-F689-46E5-A630-AD3BB07EB4DC}" sibTransId="{97ED04F8-F5B7-409C-90ED-E0359D76B8EE}"/>
    <dgm:cxn modelId="{79DB47F2-1AA2-4098-9E5B-50ABA7C6E425}" type="presOf" srcId="{AA7FF22E-093A-44A2-91D6-FD6BD82748A5}" destId="{14195433-E046-4F4B-94D5-3AD6C310C757}" srcOrd="1" destOrd="0" presId="urn:microsoft.com/office/officeart/2005/8/layout/list1"/>
    <dgm:cxn modelId="{ACFCFA24-20F9-4C1E-B258-BEC0741B6D2E}" type="presOf" srcId="{07B2AB1D-F7D7-47E2-A55D-E0B4F6F5A7E3}" destId="{FE0106FE-DC38-40CF-A633-4D37E617075C}" srcOrd="1" destOrd="0" presId="urn:microsoft.com/office/officeart/2005/8/layout/list1"/>
    <dgm:cxn modelId="{96F0B23B-A282-4FDE-A8B4-4EAA76FDC21F}" type="presOf" srcId="{9C444274-0F5D-4CAE-BB92-E6050DC3D863}" destId="{882F7A69-C9F9-46C6-BC1B-63AEACE50F46}" srcOrd="1" destOrd="0" presId="urn:microsoft.com/office/officeart/2005/8/layout/list1"/>
    <dgm:cxn modelId="{0D4AF447-DE97-49A7-A8E5-541EE2BFE66E}" type="presOf" srcId="{9C444274-0F5D-4CAE-BB92-E6050DC3D863}" destId="{799FBE4F-2CAA-4449-9CA8-85F841AD95ED}" srcOrd="0" destOrd="0" presId="urn:microsoft.com/office/officeart/2005/8/layout/list1"/>
    <dgm:cxn modelId="{EEBB1145-1BC3-4B46-A91D-B2204E74F1DF}" type="presOf" srcId="{AA7FF22E-093A-44A2-91D6-FD6BD82748A5}" destId="{27D2FBB8-57C9-45F2-A5BF-75CE7F249176}" srcOrd="0" destOrd="0" presId="urn:microsoft.com/office/officeart/2005/8/layout/list1"/>
    <dgm:cxn modelId="{587349DA-4356-4BCE-9999-5610A371945A}" type="presOf" srcId="{1D09A28B-4189-4452-8B23-04B4C0AB8CC4}" destId="{CB00E5E3-D88D-4286-8145-F0A2F090E309}" srcOrd="0" destOrd="0" presId="urn:microsoft.com/office/officeart/2005/8/layout/list1"/>
    <dgm:cxn modelId="{E456493A-B7AA-4F6F-B4EF-72C866F2B049}" srcId="{C17B3F9E-8B01-419C-8B36-A91D071C4FCA}" destId="{AA7FF22E-093A-44A2-91D6-FD6BD82748A5}" srcOrd="3" destOrd="0" parTransId="{8294AD64-940E-4B2F-85C9-6F5959BBDA54}" sibTransId="{C7B6C382-9B50-4262-8C3A-3E85B98122E4}"/>
    <dgm:cxn modelId="{4B7C8292-C8EF-4CA7-B9C6-206A1732CD6F}" type="presOf" srcId="{C17B3F9E-8B01-419C-8B36-A91D071C4FCA}" destId="{774D4C67-ECB7-4C6E-B383-7815FD314FAF}" srcOrd="0" destOrd="0" presId="urn:microsoft.com/office/officeart/2005/8/layout/list1"/>
    <dgm:cxn modelId="{1AC212EF-C13E-4C47-8D4B-454C9392406E}" type="presParOf" srcId="{774D4C67-ECB7-4C6E-B383-7815FD314FAF}" destId="{52940B4F-48E0-4B10-9A7D-744C7547ADBA}" srcOrd="0" destOrd="0" presId="urn:microsoft.com/office/officeart/2005/8/layout/list1"/>
    <dgm:cxn modelId="{D1392B3E-949C-4797-B473-5763E761ACA4}" type="presParOf" srcId="{52940B4F-48E0-4B10-9A7D-744C7547ADBA}" destId="{4032A310-ADB8-44AD-B3BE-CAB1D1C4BDAA}" srcOrd="0" destOrd="0" presId="urn:microsoft.com/office/officeart/2005/8/layout/list1"/>
    <dgm:cxn modelId="{E0E06447-576C-4DE5-B8D6-534272E8BE31}" type="presParOf" srcId="{52940B4F-48E0-4B10-9A7D-744C7547ADBA}" destId="{FE0106FE-DC38-40CF-A633-4D37E617075C}" srcOrd="1" destOrd="0" presId="urn:microsoft.com/office/officeart/2005/8/layout/list1"/>
    <dgm:cxn modelId="{9FE67708-880E-477E-B92E-8E2FE7657486}" type="presParOf" srcId="{774D4C67-ECB7-4C6E-B383-7815FD314FAF}" destId="{990C5179-FEB8-4120-B3CE-B3CF50A4E575}" srcOrd="1" destOrd="0" presId="urn:microsoft.com/office/officeart/2005/8/layout/list1"/>
    <dgm:cxn modelId="{C9843768-F81B-4B43-8EC4-014DC97DC468}" type="presParOf" srcId="{774D4C67-ECB7-4C6E-B383-7815FD314FAF}" destId="{8AB8F0D3-37B7-454B-94B5-85AC6F259805}" srcOrd="2" destOrd="0" presId="urn:microsoft.com/office/officeart/2005/8/layout/list1"/>
    <dgm:cxn modelId="{F5BED0EC-E818-41D6-8120-CD072E7799EA}" type="presParOf" srcId="{774D4C67-ECB7-4C6E-B383-7815FD314FAF}" destId="{CAD30109-9C1A-40BF-9F88-326142707E26}" srcOrd="3" destOrd="0" presId="urn:microsoft.com/office/officeart/2005/8/layout/list1"/>
    <dgm:cxn modelId="{817A2794-1C82-4C1D-9AC4-06CB7A5E7A06}" type="presParOf" srcId="{774D4C67-ECB7-4C6E-B383-7815FD314FAF}" destId="{CCC639B9-44C1-4680-A73C-A4D70D116649}" srcOrd="4" destOrd="0" presId="urn:microsoft.com/office/officeart/2005/8/layout/list1"/>
    <dgm:cxn modelId="{70AA6353-8997-445A-86CA-0C6EB6773128}" type="presParOf" srcId="{CCC639B9-44C1-4680-A73C-A4D70D116649}" destId="{CB00E5E3-D88D-4286-8145-F0A2F090E309}" srcOrd="0" destOrd="0" presId="urn:microsoft.com/office/officeart/2005/8/layout/list1"/>
    <dgm:cxn modelId="{9BA53083-7F60-495C-9361-94E1F9E3D27F}" type="presParOf" srcId="{CCC639B9-44C1-4680-A73C-A4D70D116649}" destId="{14C036CA-08D1-494B-B1F0-1F6E4B580EA5}" srcOrd="1" destOrd="0" presId="urn:microsoft.com/office/officeart/2005/8/layout/list1"/>
    <dgm:cxn modelId="{E143959D-C06A-4BDA-B898-7B6518EFF849}" type="presParOf" srcId="{774D4C67-ECB7-4C6E-B383-7815FD314FAF}" destId="{A8B874DC-C41E-4658-AFB5-0C7F89913144}" srcOrd="5" destOrd="0" presId="urn:microsoft.com/office/officeart/2005/8/layout/list1"/>
    <dgm:cxn modelId="{92C7B83A-EACF-4D54-BC8B-9326FCE77B4D}" type="presParOf" srcId="{774D4C67-ECB7-4C6E-B383-7815FD314FAF}" destId="{EF82789E-F817-4201-AC1E-EE9275B2CDE5}" srcOrd="6" destOrd="0" presId="urn:microsoft.com/office/officeart/2005/8/layout/list1"/>
    <dgm:cxn modelId="{F9BAB6EA-A469-46FA-A477-DBFE1A0B1DF8}" type="presParOf" srcId="{774D4C67-ECB7-4C6E-B383-7815FD314FAF}" destId="{4A831F36-1C86-47B7-9F80-D9852D2D90F3}" srcOrd="7" destOrd="0" presId="urn:microsoft.com/office/officeart/2005/8/layout/list1"/>
    <dgm:cxn modelId="{751FCA89-FFA6-42E7-A3A2-E4BF564CF916}" type="presParOf" srcId="{774D4C67-ECB7-4C6E-B383-7815FD314FAF}" destId="{FD1C210C-5D57-4D49-9520-9294C030FCE2}" srcOrd="8" destOrd="0" presId="urn:microsoft.com/office/officeart/2005/8/layout/list1"/>
    <dgm:cxn modelId="{554A21D1-D500-4B3B-B6D6-73C539131A8F}" type="presParOf" srcId="{FD1C210C-5D57-4D49-9520-9294C030FCE2}" destId="{799FBE4F-2CAA-4449-9CA8-85F841AD95ED}" srcOrd="0" destOrd="0" presId="urn:microsoft.com/office/officeart/2005/8/layout/list1"/>
    <dgm:cxn modelId="{495280D7-7AE3-469A-9021-A2E03EA2DE37}" type="presParOf" srcId="{FD1C210C-5D57-4D49-9520-9294C030FCE2}" destId="{882F7A69-C9F9-46C6-BC1B-63AEACE50F46}" srcOrd="1" destOrd="0" presId="urn:microsoft.com/office/officeart/2005/8/layout/list1"/>
    <dgm:cxn modelId="{4F9D63FE-AE2D-4EEA-876E-8BC43F987FA7}" type="presParOf" srcId="{774D4C67-ECB7-4C6E-B383-7815FD314FAF}" destId="{515554E8-B0AD-4910-A6F3-AD9D82233C68}" srcOrd="9" destOrd="0" presId="urn:microsoft.com/office/officeart/2005/8/layout/list1"/>
    <dgm:cxn modelId="{4B22C297-6421-4B8C-9779-DE2E1CFB0A02}" type="presParOf" srcId="{774D4C67-ECB7-4C6E-B383-7815FD314FAF}" destId="{98CE4EBE-BB5F-4DF8-B2FC-37074DDA95F8}" srcOrd="10" destOrd="0" presId="urn:microsoft.com/office/officeart/2005/8/layout/list1"/>
    <dgm:cxn modelId="{29FB5C36-59BE-4346-9EC2-424A77AA2DA0}" type="presParOf" srcId="{774D4C67-ECB7-4C6E-B383-7815FD314FAF}" destId="{C9D949EC-38C5-4313-800D-AA8D3AD4F052}" srcOrd="11" destOrd="0" presId="urn:microsoft.com/office/officeart/2005/8/layout/list1"/>
    <dgm:cxn modelId="{FB1B81C3-8ECB-435B-B916-A9136886D79C}" type="presParOf" srcId="{774D4C67-ECB7-4C6E-B383-7815FD314FAF}" destId="{A6E6B2CE-E379-4272-84FB-CA2584818DCE}" srcOrd="12" destOrd="0" presId="urn:microsoft.com/office/officeart/2005/8/layout/list1"/>
    <dgm:cxn modelId="{DE01D40B-99AC-4CCB-BA5C-412E092473EE}" type="presParOf" srcId="{A6E6B2CE-E379-4272-84FB-CA2584818DCE}" destId="{27D2FBB8-57C9-45F2-A5BF-75CE7F249176}" srcOrd="0" destOrd="0" presId="urn:microsoft.com/office/officeart/2005/8/layout/list1"/>
    <dgm:cxn modelId="{452E327F-6A0E-4C92-9654-B7D378DBDF37}" type="presParOf" srcId="{A6E6B2CE-E379-4272-84FB-CA2584818DCE}" destId="{14195433-E046-4F4B-94D5-3AD6C310C757}" srcOrd="1" destOrd="0" presId="urn:microsoft.com/office/officeart/2005/8/layout/list1"/>
    <dgm:cxn modelId="{E391A094-340D-4D0B-A521-071E57C9094B}" type="presParOf" srcId="{774D4C67-ECB7-4C6E-B383-7815FD314FAF}" destId="{F562766E-A329-49EB-BE0E-CE9822F1A08B}" srcOrd="13" destOrd="0" presId="urn:microsoft.com/office/officeart/2005/8/layout/list1"/>
    <dgm:cxn modelId="{C69E2D6A-89C4-41BF-991F-D81C95D224FA}" type="presParOf" srcId="{774D4C67-ECB7-4C6E-B383-7815FD314FAF}" destId="{D140A13C-F9E4-4E20-99E4-8CDC13D9A672}" srcOrd="14" destOrd="0" presId="urn:microsoft.com/office/officeart/2005/8/layout/list1"/>
    <dgm:cxn modelId="{F671B23F-CF85-40FC-BF05-356BEB5579E7}" type="presParOf" srcId="{774D4C67-ECB7-4C6E-B383-7815FD314FAF}" destId="{0ADECB74-E468-47AA-BBC9-2B74C8F42055}" srcOrd="15" destOrd="0" presId="urn:microsoft.com/office/officeart/2005/8/layout/list1"/>
    <dgm:cxn modelId="{DB44F27C-1D79-484A-A4F4-4B36F409E2B4}" type="presParOf" srcId="{774D4C67-ECB7-4C6E-B383-7815FD314FAF}" destId="{8D1E15D9-7435-42C5-B292-4B442F9C2F76}" srcOrd="16" destOrd="0" presId="urn:microsoft.com/office/officeart/2005/8/layout/list1"/>
    <dgm:cxn modelId="{F018F4C4-AC60-415D-8ADC-CC9EF305700E}" type="presParOf" srcId="{8D1E15D9-7435-42C5-B292-4B442F9C2F76}" destId="{0B1FBE2D-6E87-46B5-A527-982D1A9118E2}" srcOrd="0" destOrd="0" presId="urn:microsoft.com/office/officeart/2005/8/layout/list1"/>
    <dgm:cxn modelId="{7FA2ACA2-373B-4112-8FAE-7145EFB51DCD}" type="presParOf" srcId="{8D1E15D9-7435-42C5-B292-4B442F9C2F76}" destId="{BAB18692-F624-4FF9-A35B-290E7BFD21B9}" srcOrd="1" destOrd="0" presId="urn:microsoft.com/office/officeart/2005/8/layout/list1"/>
    <dgm:cxn modelId="{DCDD088F-1500-448F-9DFF-6F6FBC2BC07F}" type="presParOf" srcId="{774D4C67-ECB7-4C6E-B383-7815FD314FAF}" destId="{4507D627-CCE1-4183-B7AC-0564655A0542}" srcOrd="17" destOrd="0" presId="urn:microsoft.com/office/officeart/2005/8/layout/list1"/>
    <dgm:cxn modelId="{720D036E-0B91-42B7-AEB0-F96157B5E270}" type="presParOf" srcId="{774D4C67-ECB7-4C6E-B383-7815FD314FAF}" destId="{E1EC746A-3AFA-4E0B-9918-E332340D7053}" srcOrd="18" destOrd="0" presId="urn:microsoft.com/office/officeart/2005/8/layout/list1"/>
  </dgm:cxnLst>
  <dgm:bg/>
  <dgm:whole/>
  <dgm:extLst>
    <a:ext uri="{C62137D5-CB1D-491B-B009-E17868A290BF}">
      <dgm14:recolorImg xmlns="" xmlns:dgm14="http://schemas.microsoft.com/office/drawing/2010/diagram" val="1"/>
    </a:ex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17B3F9E-8B01-419C-8B36-A91D071C4FCA}" type="doc">
      <dgm:prSet loTypeId="urn:microsoft.com/office/officeart/2005/8/layout/list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DEE61815-79CA-4A2E-88CF-C4FC984EC53F}">
      <dgm:prSet custT="1"/>
      <dgm:spPr/>
      <dgm:t>
        <a:bodyPr/>
        <a:lstStyle/>
        <a:p>
          <a:r>
            <a:rPr lang="it-IT" sz="1600" b="1" dirty="0" smtClean="0">
              <a:solidFill>
                <a:schemeClr val="tx1"/>
              </a:solidFill>
            </a:rPr>
            <a:t>Giornata  Mondiale della statistica</a:t>
          </a:r>
        </a:p>
      </dgm:t>
    </dgm:pt>
    <dgm:pt modelId="{6EAA7B89-ADEB-400E-8945-067030B131D5}" type="parTrans" cxnId="{EC69C8BC-DC3E-4A49-A017-E179FAA4CC08}">
      <dgm:prSet/>
      <dgm:spPr/>
      <dgm:t>
        <a:bodyPr/>
        <a:lstStyle/>
        <a:p>
          <a:endParaRPr lang="it-IT"/>
        </a:p>
      </dgm:t>
    </dgm:pt>
    <dgm:pt modelId="{59D11BEE-0230-4751-8511-EACF7E71D021}" type="sibTrans" cxnId="{EC69C8BC-DC3E-4A49-A017-E179FAA4CC08}">
      <dgm:prSet/>
      <dgm:spPr/>
      <dgm:t>
        <a:bodyPr/>
        <a:lstStyle/>
        <a:p>
          <a:endParaRPr lang="it-IT"/>
        </a:p>
      </dgm:t>
    </dgm:pt>
    <dgm:pt modelId="{0EFE7BE2-F43E-4343-A393-E6DFCC2B88DD}">
      <dgm:prSet/>
      <dgm:spPr/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Mostra per i 150 anni dell’Unità d’Italia</a:t>
          </a:r>
          <a:endParaRPr lang="it-IT" dirty="0">
            <a:solidFill>
              <a:schemeClr val="tx1"/>
            </a:solidFill>
          </a:endParaRPr>
        </a:p>
      </dgm:t>
    </dgm:pt>
    <dgm:pt modelId="{3235A353-6099-438E-A069-E0FFBBFB1F0B}" type="parTrans" cxnId="{1DE3D038-914E-4DBD-B901-5EE5824254CE}">
      <dgm:prSet/>
      <dgm:spPr/>
      <dgm:t>
        <a:bodyPr/>
        <a:lstStyle/>
        <a:p>
          <a:endParaRPr lang="it-IT"/>
        </a:p>
      </dgm:t>
    </dgm:pt>
    <dgm:pt modelId="{038A4F5C-4721-4F64-976D-4D974045B16A}" type="sibTrans" cxnId="{1DE3D038-914E-4DBD-B901-5EE5824254CE}">
      <dgm:prSet/>
      <dgm:spPr/>
      <dgm:t>
        <a:bodyPr/>
        <a:lstStyle/>
        <a:p>
          <a:endParaRPr lang="it-IT"/>
        </a:p>
      </dgm:t>
    </dgm:pt>
    <dgm:pt modelId="{7DC5E54A-4DE9-4EA2-8FFB-DBE0F9A1C87E}">
      <dgm:prSet custT="1"/>
      <dgm:spPr/>
      <dgm:t>
        <a:bodyPr/>
        <a:lstStyle/>
        <a:p>
          <a:r>
            <a:rPr lang="it-IT" sz="1600" b="1" dirty="0" smtClean="0">
              <a:solidFill>
                <a:schemeClr val="tx1"/>
              </a:solidFill>
            </a:rPr>
            <a:t>GNAM. L’agricoltura in Campania </a:t>
          </a:r>
          <a:r>
            <a:rPr lang="it-IT" sz="1600" b="1" dirty="0" err="1" smtClean="0">
              <a:solidFill>
                <a:schemeClr val="tx1"/>
              </a:solidFill>
            </a:rPr>
            <a:t>conta…</a:t>
          </a:r>
          <a:r>
            <a:rPr lang="it-IT" sz="1600" b="1" dirty="0" smtClean="0">
              <a:solidFill>
                <a:schemeClr val="tx1"/>
              </a:solidFill>
            </a:rPr>
            <a:t> </a:t>
          </a:r>
          <a:endParaRPr lang="it-IT" sz="1600" b="1" dirty="0">
            <a:solidFill>
              <a:schemeClr val="tx1"/>
            </a:solidFill>
          </a:endParaRPr>
        </a:p>
      </dgm:t>
    </dgm:pt>
    <dgm:pt modelId="{59203C2B-D424-426F-8AEC-BE2D0999D398}" type="parTrans" cxnId="{AB929F03-9567-4025-98E5-59BF5A91A2BE}">
      <dgm:prSet/>
      <dgm:spPr/>
      <dgm:t>
        <a:bodyPr/>
        <a:lstStyle/>
        <a:p>
          <a:endParaRPr lang="it-IT"/>
        </a:p>
      </dgm:t>
    </dgm:pt>
    <dgm:pt modelId="{4863B8C7-3F8B-4E2D-9CB6-D0944F7B6961}" type="sibTrans" cxnId="{AB929F03-9567-4025-98E5-59BF5A91A2BE}">
      <dgm:prSet/>
      <dgm:spPr/>
      <dgm:t>
        <a:bodyPr/>
        <a:lstStyle/>
        <a:p>
          <a:endParaRPr lang="it-IT"/>
        </a:p>
      </dgm:t>
    </dgm:pt>
    <dgm:pt modelId="{1AA2EBCE-39DD-42B8-BBB2-ACD49FE14024}">
      <dgm:prSet custT="1"/>
      <dgm:spPr/>
      <dgm:t>
        <a:bodyPr/>
        <a:lstStyle/>
        <a:p>
          <a:r>
            <a:rPr lang="it-IT" sz="1600" b="1" i="1" dirty="0" smtClean="0">
              <a:solidFill>
                <a:schemeClr val="tx1"/>
              </a:solidFill>
            </a:rPr>
            <a:t>Premiazione da parte del Comune di Napoli per il Premio “ Partecipa al Censimento 2011</a:t>
          </a:r>
          <a:endParaRPr lang="it-IT" sz="1600" dirty="0">
            <a:solidFill>
              <a:schemeClr val="tx1"/>
            </a:solidFill>
          </a:endParaRPr>
        </a:p>
      </dgm:t>
    </dgm:pt>
    <dgm:pt modelId="{5D90FFFA-2D05-4296-AFF0-43A62D2F1E36}" type="parTrans" cxnId="{389F1515-4D0B-4BAD-B7E3-DC9C92D26170}">
      <dgm:prSet/>
      <dgm:spPr/>
      <dgm:t>
        <a:bodyPr/>
        <a:lstStyle/>
        <a:p>
          <a:endParaRPr lang="it-IT"/>
        </a:p>
      </dgm:t>
    </dgm:pt>
    <dgm:pt modelId="{61CF69F9-F460-4376-B71B-A90B311BC427}" type="sibTrans" cxnId="{389F1515-4D0B-4BAD-B7E3-DC9C92D26170}">
      <dgm:prSet/>
      <dgm:spPr/>
      <dgm:t>
        <a:bodyPr/>
        <a:lstStyle/>
        <a:p>
          <a:endParaRPr lang="it-IT"/>
        </a:p>
      </dgm:t>
    </dgm:pt>
    <dgm:pt modelId="{2BFD909D-5DE1-43B4-8FF5-E93B7B134914}">
      <dgm:prSet custT="1"/>
      <dgm:spPr/>
      <dgm:t>
        <a:bodyPr/>
        <a:lstStyle/>
        <a:p>
          <a:r>
            <a:rPr lang="it-IT" sz="1600" b="1" dirty="0" smtClean="0">
              <a:solidFill>
                <a:schemeClr val="tx1"/>
              </a:solidFill>
            </a:rPr>
            <a:t>Convegno: Informatizzazione delle statistiche demografiche e sistemi informativi della popolazione</a:t>
          </a:r>
          <a:endParaRPr lang="it-IT" sz="1600" b="1" dirty="0">
            <a:solidFill>
              <a:schemeClr val="tx1"/>
            </a:solidFill>
          </a:endParaRPr>
        </a:p>
      </dgm:t>
    </dgm:pt>
    <dgm:pt modelId="{2B42A802-0D74-427D-A5D0-FBF44F7ADEB9}" type="parTrans" cxnId="{103BE681-1267-4D4A-9E5B-65AA576CD811}">
      <dgm:prSet/>
      <dgm:spPr/>
      <dgm:t>
        <a:bodyPr/>
        <a:lstStyle/>
        <a:p>
          <a:endParaRPr lang="it-IT"/>
        </a:p>
      </dgm:t>
    </dgm:pt>
    <dgm:pt modelId="{5D581E5C-6E57-4939-B4F8-284F134F9EEE}" type="sibTrans" cxnId="{103BE681-1267-4D4A-9E5B-65AA576CD811}">
      <dgm:prSet/>
      <dgm:spPr/>
      <dgm:t>
        <a:bodyPr/>
        <a:lstStyle/>
        <a:p>
          <a:endParaRPr lang="it-IT"/>
        </a:p>
      </dgm:t>
    </dgm:pt>
    <dgm:pt modelId="{AAA54F88-189E-4E92-BD89-32468918D6BC}">
      <dgm:prSet/>
      <dgm:spPr/>
      <dgm:t>
        <a:bodyPr/>
        <a:lstStyle/>
        <a:p>
          <a:r>
            <a:rPr lang="it-IT" b="1" dirty="0" smtClean="0">
              <a:solidFill>
                <a:schemeClr val="tx1"/>
              </a:solidFill>
            </a:rPr>
            <a:t>Prima e Seconda Giornata nazionale della statistica</a:t>
          </a:r>
        </a:p>
      </dgm:t>
    </dgm:pt>
    <dgm:pt modelId="{067FE967-F021-4723-904A-C9BFA8D71713}" type="parTrans" cxnId="{5308217E-78D2-419D-98BE-FF9A6068A74E}">
      <dgm:prSet/>
      <dgm:spPr/>
      <dgm:t>
        <a:bodyPr/>
        <a:lstStyle/>
        <a:p>
          <a:endParaRPr lang="it-IT"/>
        </a:p>
      </dgm:t>
    </dgm:pt>
    <dgm:pt modelId="{A6AE9C98-C984-4505-80D9-305D22EAF77D}" type="sibTrans" cxnId="{5308217E-78D2-419D-98BE-FF9A6068A74E}">
      <dgm:prSet/>
      <dgm:spPr/>
      <dgm:t>
        <a:bodyPr/>
        <a:lstStyle/>
        <a:p>
          <a:endParaRPr lang="it-IT"/>
        </a:p>
      </dgm:t>
    </dgm:pt>
    <dgm:pt modelId="{774D4C67-ECB7-4C6E-B383-7815FD314FAF}" type="pres">
      <dgm:prSet presAssocID="{C17B3F9E-8B01-419C-8B36-A91D071C4F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FB30DBF-3CF9-49AB-A7B7-CAF7F3408A38}" type="pres">
      <dgm:prSet presAssocID="{2BFD909D-5DE1-43B4-8FF5-E93B7B134914}" presName="parentLin" presStyleCnt="0"/>
      <dgm:spPr/>
    </dgm:pt>
    <dgm:pt modelId="{30D7DA48-F661-4EA7-AF1B-0878BDE239CC}" type="pres">
      <dgm:prSet presAssocID="{2BFD909D-5DE1-43B4-8FF5-E93B7B134914}" presName="parentLeftMargin" presStyleLbl="node1" presStyleIdx="0" presStyleCnt="6"/>
      <dgm:spPr/>
      <dgm:t>
        <a:bodyPr/>
        <a:lstStyle/>
        <a:p>
          <a:endParaRPr lang="it-IT"/>
        </a:p>
      </dgm:t>
    </dgm:pt>
    <dgm:pt modelId="{9CFA3988-A898-46E7-9DF7-484272B56A0F}" type="pres">
      <dgm:prSet presAssocID="{2BFD909D-5DE1-43B4-8FF5-E93B7B134914}" presName="parentText" presStyleLbl="node1" presStyleIdx="0" presStyleCnt="6" custScaleX="142857" custScaleY="176208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438C683-37C0-43E8-8124-12F4968F98B9}" type="pres">
      <dgm:prSet presAssocID="{2BFD909D-5DE1-43B4-8FF5-E93B7B134914}" presName="negativeSpace" presStyleCnt="0"/>
      <dgm:spPr/>
    </dgm:pt>
    <dgm:pt modelId="{B5DDB043-0703-4C2A-9702-181C57962F0E}" type="pres">
      <dgm:prSet presAssocID="{2BFD909D-5DE1-43B4-8FF5-E93B7B134914}" presName="childText" presStyleLbl="conFgAcc1" presStyleIdx="0" presStyleCnt="6">
        <dgm:presLayoutVars>
          <dgm:bulletEnabled val="1"/>
        </dgm:presLayoutVars>
      </dgm:prSet>
      <dgm:spPr/>
    </dgm:pt>
    <dgm:pt modelId="{BF465998-9571-44BC-BA37-8C3498CC5B20}" type="pres">
      <dgm:prSet presAssocID="{5D581E5C-6E57-4939-B4F8-284F134F9EEE}" presName="spaceBetweenRectangles" presStyleCnt="0"/>
      <dgm:spPr/>
    </dgm:pt>
    <dgm:pt modelId="{863DEB15-752F-4895-8372-685993912F13}" type="pres">
      <dgm:prSet presAssocID="{DEE61815-79CA-4A2E-88CF-C4FC984EC53F}" presName="parentLin" presStyleCnt="0"/>
      <dgm:spPr/>
    </dgm:pt>
    <dgm:pt modelId="{5025359F-E6ED-4AA5-A1A8-A4453DEDEFF9}" type="pres">
      <dgm:prSet presAssocID="{DEE61815-79CA-4A2E-88CF-C4FC984EC53F}" presName="parentLeftMargin" presStyleLbl="node1" presStyleIdx="0" presStyleCnt="6"/>
      <dgm:spPr/>
      <dgm:t>
        <a:bodyPr/>
        <a:lstStyle/>
        <a:p>
          <a:endParaRPr lang="it-IT"/>
        </a:p>
      </dgm:t>
    </dgm:pt>
    <dgm:pt modelId="{B67D1C43-CE74-4758-B2C0-80E7C4DBC4DD}" type="pres">
      <dgm:prSet presAssocID="{DEE61815-79CA-4A2E-88CF-C4FC984EC53F}" presName="parentText" presStyleLbl="node1" presStyleIdx="1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8255029-1599-4FA7-929C-F357520AD198}" type="pres">
      <dgm:prSet presAssocID="{DEE61815-79CA-4A2E-88CF-C4FC984EC53F}" presName="negativeSpace" presStyleCnt="0"/>
      <dgm:spPr/>
    </dgm:pt>
    <dgm:pt modelId="{B6C5F00F-2725-4EC7-A665-13CE3C0E9F32}" type="pres">
      <dgm:prSet presAssocID="{DEE61815-79CA-4A2E-88CF-C4FC984EC53F}" presName="childText" presStyleLbl="conFgAcc1" presStyleIdx="1" presStyleCnt="6">
        <dgm:presLayoutVars>
          <dgm:bulletEnabled val="1"/>
        </dgm:presLayoutVars>
      </dgm:prSet>
      <dgm:spPr/>
    </dgm:pt>
    <dgm:pt modelId="{2161A56C-9854-4CFF-83B0-A9DAE98BA1C4}" type="pres">
      <dgm:prSet presAssocID="{59D11BEE-0230-4751-8511-EACF7E71D021}" presName="spaceBetweenRectangles" presStyleCnt="0"/>
      <dgm:spPr/>
    </dgm:pt>
    <dgm:pt modelId="{5FA918E9-681E-4625-894A-913D4A4466B8}" type="pres">
      <dgm:prSet presAssocID="{AAA54F88-189E-4E92-BD89-32468918D6BC}" presName="parentLin" presStyleCnt="0"/>
      <dgm:spPr/>
    </dgm:pt>
    <dgm:pt modelId="{1B6B927D-C39C-4C75-9C9A-71D7F05826D2}" type="pres">
      <dgm:prSet presAssocID="{AAA54F88-189E-4E92-BD89-32468918D6BC}" presName="parentLeftMargin" presStyleLbl="node1" presStyleIdx="1" presStyleCnt="6"/>
      <dgm:spPr/>
      <dgm:t>
        <a:bodyPr/>
        <a:lstStyle/>
        <a:p>
          <a:endParaRPr lang="it-IT"/>
        </a:p>
      </dgm:t>
    </dgm:pt>
    <dgm:pt modelId="{74FB1462-37FD-44EF-8F8E-DCA1B45D833D}" type="pres">
      <dgm:prSet presAssocID="{AAA54F88-189E-4E92-BD89-32468918D6BC}" presName="parentText" presStyleLbl="node1" presStyleIdx="2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A075FD-FC8B-450F-9442-4957EEB498C7}" type="pres">
      <dgm:prSet presAssocID="{AAA54F88-189E-4E92-BD89-32468918D6BC}" presName="negativeSpace" presStyleCnt="0"/>
      <dgm:spPr/>
    </dgm:pt>
    <dgm:pt modelId="{648D7B20-7B7C-4C70-A302-284D5368A4FD}" type="pres">
      <dgm:prSet presAssocID="{AAA54F88-189E-4E92-BD89-32468918D6BC}" presName="childText" presStyleLbl="conFgAcc1" presStyleIdx="2" presStyleCnt="6">
        <dgm:presLayoutVars>
          <dgm:bulletEnabled val="1"/>
        </dgm:presLayoutVars>
      </dgm:prSet>
      <dgm:spPr/>
    </dgm:pt>
    <dgm:pt modelId="{1F0CD54F-7B69-46E0-80F4-EBEB00152120}" type="pres">
      <dgm:prSet presAssocID="{A6AE9C98-C984-4505-80D9-305D22EAF77D}" presName="spaceBetweenRectangles" presStyleCnt="0"/>
      <dgm:spPr/>
    </dgm:pt>
    <dgm:pt modelId="{D08E02D1-B60F-4C4E-9406-0CF929D3061D}" type="pres">
      <dgm:prSet presAssocID="{1AA2EBCE-39DD-42B8-BBB2-ACD49FE14024}" presName="parentLin" presStyleCnt="0"/>
      <dgm:spPr/>
    </dgm:pt>
    <dgm:pt modelId="{F7164ACD-A64E-4F06-97D2-1C3D31671412}" type="pres">
      <dgm:prSet presAssocID="{1AA2EBCE-39DD-42B8-BBB2-ACD49FE14024}" presName="parentLeftMargin" presStyleLbl="node1" presStyleIdx="2" presStyleCnt="6"/>
      <dgm:spPr/>
      <dgm:t>
        <a:bodyPr/>
        <a:lstStyle/>
        <a:p>
          <a:endParaRPr lang="it-IT"/>
        </a:p>
      </dgm:t>
    </dgm:pt>
    <dgm:pt modelId="{FF1A00E7-B05E-41E3-9908-3ED65B26B482}" type="pres">
      <dgm:prSet presAssocID="{1AA2EBCE-39DD-42B8-BBB2-ACD49FE14024}" presName="parentText" presStyleLbl="node1" presStyleIdx="3" presStyleCnt="6" custScaleX="142857" custScaleY="110869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DF83EA6-EF6B-4ADE-9AD4-10EB78F704E3}" type="pres">
      <dgm:prSet presAssocID="{1AA2EBCE-39DD-42B8-BBB2-ACD49FE14024}" presName="negativeSpace" presStyleCnt="0"/>
      <dgm:spPr/>
    </dgm:pt>
    <dgm:pt modelId="{EA6C265B-B588-456F-B3F5-26386D8AECAE}" type="pres">
      <dgm:prSet presAssocID="{1AA2EBCE-39DD-42B8-BBB2-ACD49FE14024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DCB86DD-C88C-4610-8D4D-9FB76C327E50}" type="pres">
      <dgm:prSet presAssocID="{61CF69F9-F460-4376-B71B-A90B311BC427}" presName="spaceBetweenRectangles" presStyleCnt="0"/>
      <dgm:spPr/>
    </dgm:pt>
    <dgm:pt modelId="{BCADB5DD-B735-43EC-9E46-10DD46CBD19F}" type="pres">
      <dgm:prSet presAssocID="{7DC5E54A-4DE9-4EA2-8FFB-DBE0F9A1C87E}" presName="parentLin" presStyleCnt="0"/>
      <dgm:spPr/>
    </dgm:pt>
    <dgm:pt modelId="{3294702E-BE66-4BE4-93BD-A98A64C71408}" type="pres">
      <dgm:prSet presAssocID="{7DC5E54A-4DE9-4EA2-8FFB-DBE0F9A1C87E}" presName="parentLeftMargin" presStyleLbl="node1" presStyleIdx="3" presStyleCnt="6"/>
      <dgm:spPr/>
      <dgm:t>
        <a:bodyPr/>
        <a:lstStyle/>
        <a:p>
          <a:endParaRPr lang="it-IT"/>
        </a:p>
      </dgm:t>
    </dgm:pt>
    <dgm:pt modelId="{361273A4-5DFF-492D-8E65-5BA95BADF644}" type="pres">
      <dgm:prSet presAssocID="{7DC5E54A-4DE9-4EA2-8FFB-DBE0F9A1C87E}" presName="parentText" presStyleLbl="node1" presStyleIdx="4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86003CC-041F-4882-87A4-DFB399025552}" type="pres">
      <dgm:prSet presAssocID="{7DC5E54A-4DE9-4EA2-8FFB-DBE0F9A1C87E}" presName="negativeSpace" presStyleCnt="0"/>
      <dgm:spPr/>
    </dgm:pt>
    <dgm:pt modelId="{1D24B707-A324-408F-8CA7-852AB89FB82D}" type="pres">
      <dgm:prSet presAssocID="{7DC5E54A-4DE9-4EA2-8FFB-DBE0F9A1C87E}" presName="childText" presStyleLbl="conFgAcc1" presStyleIdx="4" presStyleCnt="6">
        <dgm:presLayoutVars>
          <dgm:bulletEnabled val="1"/>
        </dgm:presLayoutVars>
      </dgm:prSet>
      <dgm:spPr/>
    </dgm:pt>
    <dgm:pt modelId="{814D4EB9-E5B9-4279-8BE7-0C8E90C797C6}" type="pres">
      <dgm:prSet presAssocID="{4863B8C7-3F8B-4E2D-9CB6-D0944F7B6961}" presName="spaceBetweenRectangles" presStyleCnt="0"/>
      <dgm:spPr/>
    </dgm:pt>
    <dgm:pt modelId="{58CF3CC6-6501-45AF-9DC4-4F44B9EF8AA0}" type="pres">
      <dgm:prSet presAssocID="{0EFE7BE2-F43E-4343-A393-E6DFCC2B88DD}" presName="parentLin" presStyleCnt="0"/>
      <dgm:spPr/>
    </dgm:pt>
    <dgm:pt modelId="{6559B27C-FC76-4CBB-B498-ED3D1036E3E3}" type="pres">
      <dgm:prSet presAssocID="{0EFE7BE2-F43E-4343-A393-E6DFCC2B88DD}" presName="parentLeftMargin" presStyleLbl="node1" presStyleIdx="4" presStyleCnt="6"/>
      <dgm:spPr/>
      <dgm:t>
        <a:bodyPr/>
        <a:lstStyle/>
        <a:p>
          <a:endParaRPr lang="it-IT"/>
        </a:p>
      </dgm:t>
    </dgm:pt>
    <dgm:pt modelId="{77990C80-CAAC-45A3-9428-0046037404A3}" type="pres">
      <dgm:prSet presAssocID="{0EFE7BE2-F43E-4343-A393-E6DFCC2B88DD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0DFB21A-09CA-42DB-AAA8-32B9F49E495D}" type="pres">
      <dgm:prSet presAssocID="{0EFE7BE2-F43E-4343-A393-E6DFCC2B88DD}" presName="negativeSpace" presStyleCnt="0"/>
      <dgm:spPr/>
    </dgm:pt>
    <dgm:pt modelId="{48E4398B-054D-4C6E-997B-0A9C5378C387}" type="pres">
      <dgm:prSet presAssocID="{0EFE7BE2-F43E-4343-A393-E6DFCC2B88DD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CBC78FB2-3C61-4956-B93F-AA9A2358A382}" type="presOf" srcId="{2BFD909D-5DE1-43B4-8FF5-E93B7B134914}" destId="{30D7DA48-F661-4EA7-AF1B-0878BDE239CC}" srcOrd="0" destOrd="0" presId="urn:microsoft.com/office/officeart/2005/8/layout/list1"/>
    <dgm:cxn modelId="{965DFA70-2552-4132-8D4A-8D813AD4B2B7}" type="presOf" srcId="{DEE61815-79CA-4A2E-88CF-C4FC984EC53F}" destId="{5025359F-E6ED-4AA5-A1A8-A4453DEDEFF9}" srcOrd="0" destOrd="0" presId="urn:microsoft.com/office/officeart/2005/8/layout/list1"/>
    <dgm:cxn modelId="{BA173237-F806-40F8-8071-9893BB77BDC6}" type="presOf" srcId="{DEE61815-79CA-4A2E-88CF-C4FC984EC53F}" destId="{B67D1C43-CE74-4758-B2C0-80E7C4DBC4DD}" srcOrd="1" destOrd="0" presId="urn:microsoft.com/office/officeart/2005/8/layout/list1"/>
    <dgm:cxn modelId="{AB929F03-9567-4025-98E5-59BF5A91A2BE}" srcId="{C17B3F9E-8B01-419C-8B36-A91D071C4FCA}" destId="{7DC5E54A-4DE9-4EA2-8FFB-DBE0F9A1C87E}" srcOrd="4" destOrd="0" parTransId="{59203C2B-D424-426F-8AEC-BE2D0999D398}" sibTransId="{4863B8C7-3F8B-4E2D-9CB6-D0944F7B6961}"/>
    <dgm:cxn modelId="{DF8101B7-CB14-40E3-B8A3-4AF152CA88FD}" type="presOf" srcId="{AAA54F88-189E-4E92-BD89-32468918D6BC}" destId="{1B6B927D-C39C-4C75-9C9A-71D7F05826D2}" srcOrd="0" destOrd="0" presId="urn:microsoft.com/office/officeart/2005/8/layout/list1"/>
    <dgm:cxn modelId="{6EF367A2-E4B2-472D-8D78-67503A7CCB22}" type="presOf" srcId="{1AA2EBCE-39DD-42B8-BBB2-ACD49FE14024}" destId="{F7164ACD-A64E-4F06-97D2-1C3D31671412}" srcOrd="0" destOrd="0" presId="urn:microsoft.com/office/officeart/2005/8/layout/list1"/>
    <dgm:cxn modelId="{3C239E3B-F7C6-4CAC-B7C0-79862CF2D60A}" type="presOf" srcId="{0EFE7BE2-F43E-4343-A393-E6DFCC2B88DD}" destId="{77990C80-CAAC-45A3-9428-0046037404A3}" srcOrd="1" destOrd="0" presId="urn:microsoft.com/office/officeart/2005/8/layout/list1"/>
    <dgm:cxn modelId="{23122A19-7238-4177-A3B8-F215609F8CB0}" type="presOf" srcId="{AAA54F88-189E-4E92-BD89-32468918D6BC}" destId="{74FB1462-37FD-44EF-8F8E-DCA1B45D833D}" srcOrd="1" destOrd="0" presId="urn:microsoft.com/office/officeart/2005/8/layout/list1"/>
    <dgm:cxn modelId="{E730AF64-7DC3-4B2C-89D8-9FDA4C799594}" type="presOf" srcId="{7DC5E54A-4DE9-4EA2-8FFB-DBE0F9A1C87E}" destId="{3294702E-BE66-4BE4-93BD-A98A64C71408}" srcOrd="0" destOrd="0" presId="urn:microsoft.com/office/officeart/2005/8/layout/list1"/>
    <dgm:cxn modelId="{B9803AFC-4EE8-4205-BF0B-5B32F8319E7E}" type="presOf" srcId="{C17B3F9E-8B01-419C-8B36-A91D071C4FCA}" destId="{774D4C67-ECB7-4C6E-B383-7815FD314FAF}" srcOrd="0" destOrd="0" presId="urn:microsoft.com/office/officeart/2005/8/layout/list1"/>
    <dgm:cxn modelId="{643DB0EC-6563-4412-885E-300BF5BA78B8}" type="presOf" srcId="{2BFD909D-5DE1-43B4-8FF5-E93B7B134914}" destId="{9CFA3988-A898-46E7-9DF7-484272B56A0F}" srcOrd="1" destOrd="0" presId="urn:microsoft.com/office/officeart/2005/8/layout/list1"/>
    <dgm:cxn modelId="{042832F0-092B-4488-B9A2-FC522F02CEA7}" type="presOf" srcId="{1AA2EBCE-39DD-42B8-BBB2-ACD49FE14024}" destId="{FF1A00E7-B05E-41E3-9908-3ED65B26B482}" srcOrd="1" destOrd="0" presId="urn:microsoft.com/office/officeart/2005/8/layout/list1"/>
    <dgm:cxn modelId="{1DE3D038-914E-4DBD-B901-5EE5824254CE}" srcId="{C17B3F9E-8B01-419C-8B36-A91D071C4FCA}" destId="{0EFE7BE2-F43E-4343-A393-E6DFCC2B88DD}" srcOrd="5" destOrd="0" parTransId="{3235A353-6099-438E-A069-E0FFBBFB1F0B}" sibTransId="{038A4F5C-4721-4F64-976D-4D974045B16A}"/>
    <dgm:cxn modelId="{103BE681-1267-4D4A-9E5B-65AA576CD811}" srcId="{C17B3F9E-8B01-419C-8B36-A91D071C4FCA}" destId="{2BFD909D-5DE1-43B4-8FF5-E93B7B134914}" srcOrd="0" destOrd="0" parTransId="{2B42A802-0D74-427D-A5D0-FBF44F7ADEB9}" sibTransId="{5D581E5C-6E57-4939-B4F8-284F134F9EEE}"/>
    <dgm:cxn modelId="{389F1515-4D0B-4BAD-B7E3-DC9C92D26170}" srcId="{C17B3F9E-8B01-419C-8B36-A91D071C4FCA}" destId="{1AA2EBCE-39DD-42B8-BBB2-ACD49FE14024}" srcOrd="3" destOrd="0" parTransId="{5D90FFFA-2D05-4296-AFF0-43A62D2F1E36}" sibTransId="{61CF69F9-F460-4376-B71B-A90B311BC427}"/>
    <dgm:cxn modelId="{22E12C0B-58EA-4A80-AC41-0025256B4DD0}" type="presOf" srcId="{7DC5E54A-4DE9-4EA2-8FFB-DBE0F9A1C87E}" destId="{361273A4-5DFF-492D-8E65-5BA95BADF644}" srcOrd="1" destOrd="0" presId="urn:microsoft.com/office/officeart/2005/8/layout/list1"/>
    <dgm:cxn modelId="{5308217E-78D2-419D-98BE-FF9A6068A74E}" srcId="{C17B3F9E-8B01-419C-8B36-A91D071C4FCA}" destId="{AAA54F88-189E-4E92-BD89-32468918D6BC}" srcOrd="2" destOrd="0" parTransId="{067FE967-F021-4723-904A-C9BFA8D71713}" sibTransId="{A6AE9C98-C984-4505-80D9-305D22EAF77D}"/>
    <dgm:cxn modelId="{EC69C8BC-DC3E-4A49-A017-E179FAA4CC08}" srcId="{C17B3F9E-8B01-419C-8B36-A91D071C4FCA}" destId="{DEE61815-79CA-4A2E-88CF-C4FC984EC53F}" srcOrd="1" destOrd="0" parTransId="{6EAA7B89-ADEB-400E-8945-067030B131D5}" sibTransId="{59D11BEE-0230-4751-8511-EACF7E71D021}"/>
    <dgm:cxn modelId="{477C77DC-C921-40C2-8DCD-89462215BB3B}" type="presOf" srcId="{0EFE7BE2-F43E-4343-A393-E6DFCC2B88DD}" destId="{6559B27C-FC76-4CBB-B498-ED3D1036E3E3}" srcOrd="0" destOrd="0" presId="urn:microsoft.com/office/officeart/2005/8/layout/list1"/>
    <dgm:cxn modelId="{0DB951DE-D6AC-402D-B19A-0276A49148BE}" type="presParOf" srcId="{774D4C67-ECB7-4C6E-B383-7815FD314FAF}" destId="{8FB30DBF-3CF9-49AB-A7B7-CAF7F3408A38}" srcOrd="0" destOrd="0" presId="urn:microsoft.com/office/officeart/2005/8/layout/list1"/>
    <dgm:cxn modelId="{E0D56C4D-8BE8-4B52-8EA5-7CD10A3EA35A}" type="presParOf" srcId="{8FB30DBF-3CF9-49AB-A7B7-CAF7F3408A38}" destId="{30D7DA48-F661-4EA7-AF1B-0878BDE239CC}" srcOrd="0" destOrd="0" presId="urn:microsoft.com/office/officeart/2005/8/layout/list1"/>
    <dgm:cxn modelId="{3C2263C0-DD1A-4839-BEC2-90FF9EB50CF7}" type="presParOf" srcId="{8FB30DBF-3CF9-49AB-A7B7-CAF7F3408A38}" destId="{9CFA3988-A898-46E7-9DF7-484272B56A0F}" srcOrd="1" destOrd="0" presId="urn:microsoft.com/office/officeart/2005/8/layout/list1"/>
    <dgm:cxn modelId="{A3757EF9-FE32-45AA-907B-DE5391D17408}" type="presParOf" srcId="{774D4C67-ECB7-4C6E-B383-7815FD314FAF}" destId="{4438C683-37C0-43E8-8124-12F4968F98B9}" srcOrd="1" destOrd="0" presId="urn:microsoft.com/office/officeart/2005/8/layout/list1"/>
    <dgm:cxn modelId="{4A132AD6-1278-4706-BA64-77FE297C243F}" type="presParOf" srcId="{774D4C67-ECB7-4C6E-B383-7815FD314FAF}" destId="{B5DDB043-0703-4C2A-9702-181C57962F0E}" srcOrd="2" destOrd="0" presId="urn:microsoft.com/office/officeart/2005/8/layout/list1"/>
    <dgm:cxn modelId="{EF157765-9B57-43DD-8D6F-5B2FB6A39670}" type="presParOf" srcId="{774D4C67-ECB7-4C6E-B383-7815FD314FAF}" destId="{BF465998-9571-44BC-BA37-8C3498CC5B20}" srcOrd="3" destOrd="0" presId="urn:microsoft.com/office/officeart/2005/8/layout/list1"/>
    <dgm:cxn modelId="{D699EB15-A286-4602-BEE1-FA4E7EB32E32}" type="presParOf" srcId="{774D4C67-ECB7-4C6E-B383-7815FD314FAF}" destId="{863DEB15-752F-4895-8372-685993912F13}" srcOrd="4" destOrd="0" presId="urn:microsoft.com/office/officeart/2005/8/layout/list1"/>
    <dgm:cxn modelId="{EBEEA6A3-8CE9-441A-9AEF-C2E72726B970}" type="presParOf" srcId="{863DEB15-752F-4895-8372-685993912F13}" destId="{5025359F-E6ED-4AA5-A1A8-A4453DEDEFF9}" srcOrd="0" destOrd="0" presId="urn:microsoft.com/office/officeart/2005/8/layout/list1"/>
    <dgm:cxn modelId="{2CDA3F8B-319B-4661-8AA3-9109649628C9}" type="presParOf" srcId="{863DEB15-752F-4895-8372-685993912F13}" destId="{B67D1C43-CE74-4758-B2C0-80E7C4DBC4DD}" srcOrd="1" destOrd="0" presId="urn:microsoft.com/office/officeart/2005/8/layout/list1"/>
    <dgm:cxn modelId="{65B346BD-5BCA-434A-BF65-848525121206}" type="presParOf" srcId="{774D4C67-ECB7-4C6E-B383-7815FD314FAF}" destId="{28255029-1599-4FA7-929C-F357520AD198}" srcOrd="5" destOrd="0" presId="urn:microsoft.com/office/officeart/2005/8/layout/list1"/>
    <dgm:cxn modelId="{22BC5BE0-025C-4A8D-AD9E-3065CB8E1637}" type="presParOf" srcId="{774D4C67-ECB7-4C6E-B383-7815FD314FAF}" destId="{B6C5F00F-2725-4EC7-A665-13CE3C0E9F32}" srcOrd="6" destOrd="0" presId="urn:microsoft.com/office/officeart/2005/8/layout/list1"/>
    <dgm:cxn modelId="{C05D7D9B-31EA-4DF5-A423-F5B47FEA4D82}" type="presParOf" srcId="{774D4C67-ECB7-4C6E-B383-7815FD314FAF}" destId="{2161A56C-9854-4CFF-83B0-A9DAE98BA1C4}" srcOrd="7" destOrd="0" presId="urn:microsoft.com/office/officeart/2005/8/layout/list1"/>
    <dgm:cxn modelId="{E330AF81-60CC-48F4-9156-2A44572232E9}" type="presParOf" srcId="{774D4C67-ECB7-4C6E-B383-7815FD314FAF}" destId="{5FA918E9-681E-4625-894A-913D4A4466B8}" srcOrd="8" destOrd="0" presId="urn:microsoft.com/office/officeart/2005/8/layout/list1"/>
    <dgm:cxn modelId="{60734CCE-D5D1-4721-A2B0-EDB136D36CF9}" type="presParOf" srcId="{5FA918E9-681E-4625-894A-913D4A4466B8}" destId="{1B6B927D-C39C-4C75-9C9A-71D7F05826D2}" srcOrd="0" destOrd="0" presId="urn:microsoft.com/office/officeart/2005/8/layout/list1"/>
    <dgm:cxn modelId="{931B8BB9-E4A5-433D-A6C5-6529949AD265}" type="presParOf" srcId="{5FA918E9-681E-4625-894A-913D4A4466B8}" destId="{74FB1462-37FD-44EF-8F8E-DCA1B45D833D}" srcOrd="1" destOrd="0" presId="urn:microsoft.com/office/officeart/2005/8/layout/list1"/>
    <dgm:cxn modelId="{E0880740-066B-4EC6-82C0-CB66E617B202}" type="presParOf" srcId="{774D4C67-ECB7-4C6E-B383-7815FD314FAF}" destId="{10A075FD-FC8B-450F-9442-4957EEB498C7}" srcOrd="9" destOrd="0" presId="urn:microsoft.com/office/officeart/2005/8/layout/list1"/>
    <dgm:cxn modelId="{E9D8DB05-9975-44E1-8628-E168003D2F4C}" type="presParOf" srcId="{774D4C67-ECB7-4C6E-B383-7815FD314FAF}" destId="{648D7B20-7B7C-4C70-A302-284D5368A4FD}" srcOrd="10" destOrd="0" presId="urn:microsoft.com/office/officeart/2005/8/layout/list1"/>
    <dgm:cxn modelId="{99C41907-2B59-4605-850B-3A0DF3E4496B}" type="presParOf" srcId="{774D4C67-ECB7-4C6E-B383-7815FD314FAF}" destId="{1F0CD54F-7B69-46E0-80F4-EBEB00152120}" srcOrd="11" destOrd="0" presId="urn:microsoft.com/office/officeart/2005/8/layout/list1"/>
    <dgm:cxn modelId="{6AF3FEC9-AA58-4B08-B457-8F79C6EBF96F}" type="presParOf" srcId="{774D4C67-ECB7-4C6E-B383-7815FD314FAF}" destId="{D08E02D1-B60F-4C4E-9406-0CF929D3061D}" srcOrd="12" destOrd="0" presId="urn:microsoft.com/office/officeart/2005/8/layout/list1"/>
    <dgm:cxn modelId="{CC3F2508-CF53-4C48-8132-316B8DF9D0E5}" type="presParOf" srcId="{D08E02D1-B60F-4C4E-9406-0CF929D3061D}" destId="{F7164ACD-A64E-4F06-97D2-1C3D31671412}" srcOrd="0" destOrd="0" presId="urn:microsoft.com/office/officeart/2005/8/layout/list1"/>
    <dgm:cxn modelId="{485623BD-5007-48A5-B11F-3777A9D100A2}" type="presParOf" srcId="{D08E02D1-B60F-4C4E-9406-0CF929D3061D}" destId="{FF1A00E7-B05E-41E3-9908-3ED65B26B482}" srcOrd="1" destOrd="0" presId="urn:microsoft.com/office/officeart/2005/8/layout/list1"/>
    <dgm:cxn modelId="{368F301E-BF7B-415E-821C-681B7D259716}" type="presParOf" srcId="{774D4C67-ECB7-4C6E-B383-7815FD314FAF}" destId="{8DF83EA6-EF6B-4ADE-9AD4-10EB78F704E3}" srcOrd="13" destOrd="0" presId="urn:microsoft.com/office/officeart/2005/8/layout/list1"/>
    <dgm:cxn modelId="{6C6094B8-33FD-4632-B0BB-A909F73E2625}" type="presParOf" srcId="{774D4C67-ECB7-4C6E-B383-7815FD314FAF}" destId="{EA6C265B-B588-456F-B3F5-26386D8AECAE}" srcOrd="14" destOrd="0" presId="urn:microsoft.com/office/officeart/2005/8/layout/list1"/>
    <dgm:cxn modelId="{D1679ECA-6A72-47FE-AF2D-AF8F8B9773CA}" type="presParOf" srcId="{774D4C67-ECB7-4C6E-B383-7815FD314FAF}" destId="{4DCB86DD-C88C-4610-8D4D-9FB76C327E50}" srcOrd="15" destOrd="0" presId="urn:microsoft.com/office/officeart/2005/8/layout/list1"/>
    <dgm:cxn modelId="{1EAE2378-D7A1-414E-A1A6-54D57357AB58}" type="presParOf" srcId="{774D4C67-ECB7-4C6E-B383-7815FD314FAF}" destId="{BCADB5DD-B735-43EC-9E46-10DD46CBD19F}" srcOrd="16" destOrd="0" presId="urn:microsoft.com/office/officeart/2005/8/layout/list1"/>
    <dgm:cxn modelId="{EF1C6449-F224-435D-8108-893F5F112E7E}" type="presParOf" srcId="{BCADB5DD-B735-43EC-9E46-10DD46CBD19F}" destId="{3294702E-BE66-4BE4-93BD-A98A64C71408}" srcOrd="0" destOrd="0" presId="urn:microsoft.com/office/officeart/2005/8/layout/list1"/>
    <dgm:cxn modelId="{8F566388-CEDD-479D-B3CC-5C598B247DF4}" type="presParOf" srcId="{BCADB5DD-B735-43EC-9E46-10DD46CBD19F}" destId="{361273A4-5DFF-492D-8E65-5BA95BADF644}" srcOrd="1" destOrd="0" presId="urn:microsoft.com/office/officeart/2005/8/layout/list1"/>
    <dgm:cxn modelId="{1CE56C93-F99E-4505-BAB1-7919A9EAC82F}" type="presParOf" srcId="{774D4C67-ECB7-4C6E-B383-7815FD314FAF}" destId="{A86003CC-041F-4882-87A4-DFB399025552}" srcOrd="17" destOrd="0" presId="urn:microsoft.com/office/officeart/2005/8/layout/list1"/>
    <dgm:cxn modelId="{3298B8EF-9EF7-470D-A1B2-229AD1A80916}" type="presParOf" srcId="{774D4C67-ECB7-4C6E-B383-7815FD314FAF}" destId="{1D24B707-A324-408F-8CA7-852AB89FB82D}" srcOrd="18" destOrd="0" presId="urn:microsoft.com/office/officeart/2005/8/layout/list1"/>
    <dgm:cxn modelId="{4B356749-D24A-4803-AD7C-D9653385CDDD}" type="presParOf" srcId="{774D4C67-ECB7-4C6E-B383-7815FD314FAF}" destId="{814D4EB9-E5B9-4279-8BE7-0C8E90C797C6}" srcOrd="19" destOrd="0" presId="urn:microsoft.com/office/officeart/2005/8/layout/list1"/>
    <dgm:cxn modelId="{FA24C61F-E22E-4FF4-BFB0-347AE6EFCFD7}" type="presParOf" srcId="{774D4C67-ECB7-4C6E-B383-7815FD314FAF}" destId="{58CF3CC6-6501-45AF-9DC4-4F44B9EF8AA0}" srcOrd="20" destOrd="0" presId="urn:microsoft.com/office/officeart/2005/8/layout/list1"/>
    <dgm:cxn modelId="{2444769C-003C-4454-88E0-BB9B5623569F}" type="presParOf" srcId="{58CF3CC6-6501-45AF-9DC4-4F44B9EF8AA0}" destId="{6559B27C-FC76-4CBB-B498-ED3D1036E3E3}" srcOrd="0" destOrd="0" presId="urn:microsoft.com/office/officeart/2005/8/layout/list1"/>
    <dgm:cxn modelId="{69CB8C54-6C7F-4E63-A3AC-5B28D9BC8EFF}" type="presParOf" srcId="{58CF3CC6-6501-45AF-9DC4-4F44B9EF8AA0}" destId="{77990C80-CAAC-45A3-9428-0046037404A3}" srcOrd="1" destOrd="0" presId="urn:microsoft.com/office/officeart/2005/8/layout/list1"/>
    <dgm:cxn modelId="{33FB29B4-3182-4BAD-B0FD-5918E7917C93}" type="presParOf" srcId="{774D4C67-ECB7-4C6E-B383-7815FD314FAF}" destId="{30DFB21A-09CA-42DB-AAA8-32B9F49E495D}" srcOrd="21" destOrd="0" presId="urn:microsoft.com/office/officeart/2005/8/layout/list1"/>
    <dgm:cxn modelId="{C8517F22-D593-4C5B-8741-798BEAE17080}" type="presParOf" srcId="{774D4C67-ECB7-4C6E-B383-7815FD314FAF}" destId="{48E4398B-054D-4C6E-997B-0A9C5378C387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76EBE89-161E-4C6C-988E-1FA5AB7DE018}" type="doc">
      <dgm:prSet loTypeId="urn:microsoft.com/office/officeart/2005/8/layout/funnel1" loCatId="process" qsTypeId="urn:microsoft.com/office/officeart/2005/8/quickstyle/3d6" qsCatId="3D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F61F6DB6-8577-421E-ACF8-ADB3458E8CC8}">
      <dgm:prSet phldrT="[Testo]"/>
      <dgm:spPr/>
      <dgm:t>
        <a:bodyPr/>
        <a:lstStyle/>
        <a:p>
          <a:r>
            <a:rPr lang="it-IT" dirty="0" smtClean="0"/>
            <a:t>UCC</a:t>
          </a:r>
          <a:endParaRPr lang="it-IT" dirty="0"/>
        </a:p>
      </dgm:t>
    </dgm:pt>
    <dgm:pt modelId="{DA6E6E3C-26CF-4075-B8FF-818F4D673EBB}" type="parTrans" cxnId="{4CA7C1CD-5114-4455-B377-E5C8A1FE811B}">
      <dgm:prSet/>
      <dgm:spPr/>
      <dgm:t>
        <a:bodyPr/>
        <a:lstStyle/>
        <a:p>
          <a:endParaRPr lang="it-IT"/>
        </a:p>
      </dgm:t>
    </dgm:pt>
    <dgm:pt modelId="{F0DD0900-9D10-49EC-94A0-E76E092CA4AB}" type="sibTrans" cxnId="{4CA7C1CD-5114-4455-B377-E5C8A1FE811B}">
      <dgm:prSet/>
      <dgm:spPr/>
      <dgm:t>
        <a:bodyPr/>
        <a:lstStyle/>
        <a:p>
          <a:endParaRPr lang="it-IT"/>
        </a:p>
      </dgm:t>
    </dgm:pt>
    <dgm:pt modelId="{E4C63958-3884-4B78-892B-8D9D96F2FE45}">
      <dgm:prSet phldrT="[Testo]"/>
      <dgm:spPr/>
      <dgm:t>
        <a:bodyPr/>
        <a:lstStyle/>
        <a:p>
          <a:r>
            <a:rPr lang="it-IT" dirty="0" smtClean="0"/>
            <a:t>Sede territoriale Istat</a:t>
          </a:r>
          <a:endParaRPr lang="it-IT" dirty="0"/>
        </a:p>
      </dgm:t>
    </dgm:pt>
    <dgm:pt modelId="{3EBD3C71-F6D7-485D-86C7-CF5B0E4BE72F}" type="parTrans" cxnId="{511E0407-06DB-4A56-B804-EAD13AF7EB3F}">
      <dgm:prSet/>
      <dgm:spPr/>
      <dgm:t>
        <a:bodyPr/>
        <a:lstStyle/>
        <a:p>
          <a:endParaRPr lang="it-IT"/>
        </a:p>
      </dgm:t>
    </dgm:pt>
    <dgm:pt modelId="{DD198D41-61D2-4A29-BD1B-51668D33089A}" type="sibTrans" cxnId="{511E0407-06DB-4A56-B804-EAD13AF7EB3F}">
      <dgm:prSet/>
      <dgm:spPr/>
      <dgm:t>
        <a:bodyPr/>
        <a:lstStyle/>
        <a:p>
          <a:endParaRPr lang="it-IT"/>
        </a:p>
      </dgm:t>
    </dgm:pt>
    <dgm:pt modelId="{609DEEB5-2FF9-4B32-8DC7-8139C2FF0279}">
      <dgm:prSet phldrT="[Testo]"/>
      <dgm:spPr/>
      <dgm:t>
        <a:bodyPr/>
        <a:lstStyle/>
        <a:p>
          <a:r>
            <a:rPr lang="it-IT" dirty="0" smtClean="0"/>
            <a:t>Istituti scolastici</a:t>
          </a:r>
          <a:endParaRPr lang="it-IT" dirty="0"/>
        </a:p>
      </dgm:t>
    </dgm:pt>
    <dgm:pt modelId="{874A2E75-674D-45EC-A138-08419C5D1311}" type="parTrans" cxnId="{6651BB30-A55B-45E6-8BDE-0C33D1B61495}">
      <dgm:prSet/>
      <dgm:spPr/>
      <dgm:t>
        <a:bodyPr/>
        <a:lstStyle/>
        <a:p>
          <a:endParaRPr lang="it-IT"/>
        </a:p>
      </dgm:t>
    </dgm:pt>
    <dgm:pt modelId="{B789EE59-3FCC-42C0-81C4-A559D5663F2B}" type="sibTrans" cxnId="{6651BB30-A55B-45E6-8BDE-0C33D1B61495}">
      <dgm:prSet/>
      <dgm:spPr/>
      <dgm:t>
        <a:bodyPr/>
        <a:lstStyle/>
        <a:p>
          <a:endParaRPr lang="it-IT"/>
        </a:p>
      </dgm:t>
    </dgm:pt>
    <dgm:pt modelId="{1A3B43E0-85C5-428C-A82A-733230A328A0}">
      <dgm:prSet phldrT="[Testo]"/>
      <dgm:spPr/>
      <dgm:t>
        <a:bodyPr/>
        <a:lstStyle/>
        <a:p>
          <a:r>
            <a:rPr lang="it-IT" dirty="0" smtClean="0"/>
            <a:t>Coinvolgimento della popolazione</a:t>
          </a:r>
          <a:endParaRPr lang="it-IT" dirty="0"/>
        </a:p>
      </dgm:t>
    </dgm:pt>
    <dgm:pt modelId="{1E126CDA-816C-478E-8153-76146F6A2B6F}" type="parTrans" cxnId="{684CB3D5-0C3B-4CD3-A8A0-2466FFC6FE1C}">
      <dgm:prSet/>
      <dgm:spPr/>
      <dgm:t>
        <a:bodyPr/>
        <a:lstStyle/>
        <a:p>
          <a:endParaRPr lang="it-IT"/>
        </a:p>
      </dgm:t>
    </dgm:pt>
    <dgm:pt modelId="{394CC3A3-ED3B-4D19-AA44-1A3339DFFAAB}" type="sibTrans" cxnId="{684CB3D5-0C3B-4CD3-A8A0-2466FFC6FE1C}">
      <dgm:prSet/>
      <dgm:spPr/>
      <dgm:t>
        <a:bodyPr/>
        <a:lstStyle/>
        <a:p>
          <a:endParaRPr lang="it-IT"/>
        </a:p>
      </dgm:t>
    </dgm:pt>
    <dgm:pt modelId="{D8015115-8BAB-426E-840A-BCA61A395839}" type="pres">
      <dgm:prSet presAssocID="{876EBE89-161E-4C6C-988E-1FA5AB7DE018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998B88F-27F2-49E2-A120-EFDFFE3273A9}" type="pres">
      <dgm:prSet presAssocID="{876EBE89-161E-4C6C-988E-1FA5AB7DE018}" presName="ellipse" presStyleLbl="trBgShp" presStyleIdx="0" presStyleCnt="1" custLinFactY="-117456" custLinFactNeighborX="-10595" custLinFactNeighborY="-200000"/>
      <dgm:spPr/>
    </dgm:pt>
    <dgm:pt modelId="{FDEDBE5B-EC26-49D7-8715-9C42120909A8}" type="pres">
      <dgm:prSet presAssocID="{876EBE89-161E-4C6C-988E-1FA5AB7DE018}" presName="arrow1" presStyleLbl="fgShp" presStyleIdx="0" presStyleCnt="1"/>
      <dgm:spPr/>
    </dgm:pt>
    <dgm:pt modelId="{668107BE-81E6-4ADD-93D0-8DE52DAC9D02}" type="pres">
      <dgm:prSet presAssocID="{876EBE89-161E-4C6C-988E-1FA5AB7DE018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8558A07-94F7-4D92-8FB8-72C6DF7319EF}" type="pres">
      <dgm:prSet presAssocID="{E4C63958-3884-4B78-892B-8D9D96F2FE45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0060AA2-BD99-4E48-B21A-DCE0FEC66626}" type="pres">
      <dgm:prSet presAssocID="{609DEEB5-2FF9-4B32-8DC7-8139C2FF0279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FA76DB7-B96C-4077-8B13-9A68B1F7B557}" type="pres">
      <dgm:prSet presAssocID="{1A3B43E0-85C5-428C-A82A-733230A328A0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C5A7879-AC19-45FF-9B35-9C1384805B82}" type="pres">
      <dgm:prSet presAssocID="{876EBE89-161E-4C6C-988E-1FA5AB7DE018}" presName="funnel" presStyleLbl="trAlignAcc1" presStyleIdx="0" presStyleCnt="1"/>
      <dgm:spPr/>
    </dgm:pt>
  </dgm:ptLst>
  <dgm:cxnLst>
    <dgm:cxn modelId="{EF2B127D-B3D1-4703-BE29-1E924234210B}" type="presOf" srcId="{E4C63958-3884-4B78-892B-8D9D96F2FE45}" destId="{40060AA2-BD99-4E48-B21A-DCE0FEC66626}" srcOrd="0" destOrd="0" presId="urn:microsoft.com/office/officeart/2005/8/layout/funnel1"/>
    <dgm:cxn modelId="{0987AB3A-E6D7-49A8-9CDF-0D0F03A34E79}" type="presOf" srcId="{609DEEB5-2FF9-4B32-8DC7-8139C2FF0279}" destId="{C8558A07-94F7-4D92-8FB8-72C6DF7319EF}" srcOrd="0" destOrd="0" presId="urn:microsoft.com/office/officeart/2005/8/layout/funnel1"/>
    <dgm:cxn modelId="{684CB3D5-0C3B-4CD3-A8A0-2466FFC6FE1C}" srcId="{876EBE89-161E-4C6C-988E-1FA5AB7DE018}" destId="{1A3B43E0-85C5-428C-A82A-733230A328A0}" srcOrd="3" destOrd="0" parTransId="{1E126CDA-816C-478E-8153-76146F6A2B6F}" sibTransId="{394CC3A3-ED3B-4D19-AA44-1A3339DFFAAB}"/>
    <dgm:cxn modelId="{566311C9-8398-4549-9FF7-9F55B5A16D55}" type="presOf" srcId="{F61F6DB6-8577-421E-ACF8-ADB3458E8CC8}" destId="{DFA76DB7-B96C-4077-8B13-9A68B1F7B557}" srcOrd="0" destOrd="0" presId="urn:microsoft.com/office/officeart/2005/8/layout/funnel1"/>
    <dgm:cxn modelId="{511E0407-06DB-4A56-B804-EAD13AF7EB3F}" srcId="{876EBE89-161E-4C6C-988E-1FA5AB7DE018}" destId="{E4C63958-3884-4B78-892B-8D9D96F2FE45}" srcOrd="1" destOrd="0" parTransId="{3EBD3C71-F6D7-485D-86C7-CF5B0E4BE72F}" sibTransId="{DD198D41-61D2-4A29-BD1B-51668D33089A}"/>
    <dgm:cxn modelId="{4CA7C1CD-5114-4455-B377-E5C8A1FE811B}" srcId="{876EBE89-161E-4C6C-988E-1FA5AB7DE018}" destId="{F61F6DB6-8577-421E-ACF8-ADB3458E8CC8}" srcOrd="0" destOrd="0" parTransId="{DA6E6E3C-26CF-4075-B8FF-818F4D673EBB}" sibTransId="{F0DD0900-9D10-49EC-94A0-E76E092CA4AB}"/>
    <dgm:cxn modelId="{70FAE441-5D93-4A73-8457-6A750076E4EE}" type="presOf" srcId="{1A3B43E0-85C5-428C-A82A-733230A328A0}" destId="{668107BE-81E6-4ADD-93D0-8DE52DAC9D02}" srcOrd="0" destOrd="0" presId="urn:microsoft.com/office/officeart/2005/8/layout/funnel1"/>
    <dgm:cxn modelId="{6651BB30-A55B-45E6-8BDE-0C33D1B61495}" srcId="{876EBE89-161E-4C6C-988E-1FA5AB7DE018}" destId="{609DEEB5-2FF9-4B32-8DC7-8139C2FF0279}" srcOrd="2" destOrd="0" parTransId="{874A2E75-674D-45EC-A138-08419C5D1311}" sibTransId="{B789EE59-3FCC-42C0-81C4-A559D5663F2B}"/>
    <dgm:cxn modelId="{AD40068B-65DF-465F-8C21-2F60577FF96F}" type="presOf" srcId="{876EBE89-161E-4C6C-988E-1FA5AB7DE018}" destId="{D8015115-8BAB-426E-840A-BCA61A395839}" srcOrd="0" destOrd="0" presId="urn:microsoft.com/office/officeart/2005/8/layout/funnel1"/>
    <dgm:cxn modelId="{791A8BA6-E191-4A5F-BFA3-CFFE654E4D8B}" type="presParOf" srcId="{D8015115-8BAB-426E-840A-BCA61A395839}" destId="{C998B88F-27F2-49E2-A120-EFDFFE3273A9}" srcOrd="0" destOrd="0" presId="urn:microsoft.com/office/officeart/2005/8/layout/funnel1"/>
    <dgm:cxn modelId="{B55D9D86-6EB5-4E7C-900B-122E4C1FC49B}" type="presParOf" srcId="{D8015115-8BAB-426E-840A-BCA61A395839}" destId="{FDEDBE5B-EC26-49D7-8715-9C42120909A8}" srcOrd="1" destOrd="0" presId="urn:microsoft.com/office/officeart/2005/8/layout/funnel1"/>
    <dgm:cxn modelId="{A55743EC-1F73-4565-84E8-AA6687036462}" type="presParOf" srcId="{D8015115-8BAB-426E-840A-BCA61A395839}" destId="{668107BE-81E6-4ADD-93D0-8DE52DAC9D02}" srcOrd="2" destOrd="0" presId="urn:microsoft.com/office/officeart/2005/8/layout/funnel1"/>
    <dgm:cxn modelId="{3DBD11A0-4E12-478A-9C4B-CF81BE54001F}" type="presParOf" srcId="{D8015115-8BAB-426E-840A-BCA61A395839}" destId="{C8558A07-94F7-4D92-8FB8-72C6DF7319EF}" srcOrd="3" destOrd="0" presId="urn:microsoft.com/office/officeart/2005/8/layout/funnel1"/>
    <dgm:cxn modelId="{0EC73523-4070-49F7-A2EE-F6CD067FFEAF}" type="presParOf" srcId="{D8015115-8BAB-426E-840A-BCA61A395839}" destId="{40060AA2-BD99-4E48-B21A-DCE0FEC66626}" srcOrd="4" destOrd="0" presId="urn:microsoft.com/office/officeart/2005/8/layout/funnel1"/>
    <dgm:cxn modelId="{026864C6-2010-4840-82DD-AA8759E5748C}" type="presParOf" srcId="{D8015115-8BAB-426E-840A-BCA61A395839}" destId="{DFA76DB7-B96C-4077-8B13-9A68B1F7B557}" srcOrd="5" destOrd="0" presId="urn:microsoft.com/office/officeart/2005/8/layout/funnel1"/>
    <dgm:cxn modelId="{4323A563-4864-45F0-A2AD-F697E8FBAED8}" type="presParOf" srcId="{D8015115-8BAB-426E-840A-BCA61A395839}" destId="{1C5A7879-AC19-45FF-9B35-9C1384805B8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17B3F9E-8B01-419C-8B36-A91D071C4FCA}" type="doc">
      <dgm:prSet loTypeId="urn:microsoft.com/office/officeart/2005/8/layout/list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it-IT"/>
        </a:p>
      </dgm:t>
    </dgm:pt>
    <dgm:pt modelId="{3A958A84-5D47-4C29-8339-9DAF6D2B63C6}">
      <dgm:prSet custT="1"/>
      <dgm:spPr/>
      <dgm:t>
        <a:bodyPr/>
        <a:lstStyle/>
        <a:p>
          <a:r>
            <a:rPr lang="it-IT" sz="1800" dirty="0" smtClean="0">
              <a:solidFill>
                <a:schemeClr val="tx1"/>
              </a:solidFill>
            </a:rPr>
            <a:t>Indagine sulle attività e sugli spostamenti della popolazione giovanile</a:t>
          </a:r>
        </a:p>
      </dgm:t>
    </dgm:pt>
    <dgm:pt modelId="{B2AA010B-D4ED-446C-9CFF-2F742410B314}" type="parTrans" cxnId="{7AAABA6C-97D2-44C3-85BC-D7C449D466C9}">
      <dgm:prSet/>
      <dgm:spPr/>
      <dgm:t>
        <a:bodyPr/>
        <a:lstStyle/>
        <a:p>
          <a:endParaRPr lang="it-IT"/>
        </a:p>
      </dgm:t>
    </dgm:pt>
    <dgm:pt modelId="{D659385E-0D37-4EA0-87DB-FA0EE34036A9}" type="sibTrans" cxnId="{7AAABA6C-97D2-44C3-85BC-D7C449D466C9}">
      <dgm:prSet/>
      <dgm:spPr/>
      <dgm:t>
        <a:bodyPr/>
        <a:lstStyle/>
        <a:p>
          <a:endParaRPr lang="it-IT"/>
        </a:p>
      </dgm:t>
    </dgm:pt>
    <dgm:pt modelId="{07B2AB1D-F7D7-47E2-A55D-E0B4F6F5A7E3}">
      <dgm:prSet custT="1"/>
      <dgm:spPr/>
      <dgm:t>
        <a:bodyPr/>
        <a:lstStyle/>
        <a:p>
          <a:r>
            <a:rPr lang="it-IT" sz="1800" dirty="0" smtClean="0"/>
            <a:t>Analisi dei  modelli di comportamento ambientale  delle popolazioni scolastiche dell’area metropolitana  di Napoli </a:t>
          </a:r>
          <a:endParaRPr lang="it-IT" sz="1800" dirty="0"/>
        </a:p>
      </dgm:t>
    </dgm:pt>
    <dgm:pt modelId="{612D4CA9-7546-47C3-8ED3-385BDF472EA8}" type="parTrans" cxnId="{025FBD25-8307-4E09-8897-464ABF834364}">
      <dgm:prSet/>
      <dgm:spPr/>
      <dgm:t>
        <a:bodyPr/>
        <a:lstStyle/>
        <a:p>
          <a:endParaRPr lang="it-IT"/>
        </a:p>
      </dgm:t>
    </dgm:pt>
    <dgm:pt modelId="{834FEA1E-5452-46D2-989C-47CF91946DDF}" type="sibTrans" cxnId="{025FBD25-8307-4E09-8897-464ABF834364}">
      <dgm:prSet/>
      <dgm:spPr/>
      <dgm:t>
        <a:bodyPr/>
        <a:lstStyle/>
        <a:p>
          <a:endParaRPr lang="it-IT"/>
        </a:p>
      </dgm:t>
    </dgm:pt>
    <dgm:pt modelId="{C7F79ADA-5C36-4568-825B-C30C8B665C2B}">
      <dgm:prSet custT="1"/>
      <dgm:spPr/>
      <dgm:t>
        <a:bodyPr/>
        <a:lstStyle/>
        <a:p>
          <a:r>
            <a:rPr lang="it-IT" sz="1800" dirty="0" smtClean="0"/>
            <a:t>Estensione del progetto di sicurezza stradale e di sicurezza alimentare </a:t>
          </a:r>
        </a:p>
      </dgm:t>
    </dgm:pt>
    <dgm:pt modelId="{DA2E29B8-A001-4A63-881C-83FC21F6E1AA}" type="parTrans" cxnId="{4ADCE36E-B6AE-4334-90D2-56E7F3E3B897}">
      <dgm:prSet/>
      <dgm:spPr/>
      <dgm:t>
        <a:bodyPr/>
        <a:lstStyle/>
        <a:p>
          <a:endParaRPr lang="it-IT"/>
        </a:p>
      </dgm:t>
    </dgm:pt>
    <dgm:pt modelId="{8BA3CD07-318E-43EA-BB0A-3AADE35BDB45}" type="sibTrans" cxnId="{4ADCE36E-B6AE-4334-90D2-56E7F3E3B897}">
      <dgm:prSet/>
      <dgm:spPr/>
      <dgm:t>
        <a:bodyPr/>
        <a:lstStyle/>
        <a:p>
          <a:endParaRPr lang="it-IT"/>
        </a:p>
      </dgm:t>
    </dgm:pt>
    <dgm:pt modelId="{A59444B0-BD2D-4786-B2B2-173AD9C844B7}">
      <dgm:prSet custT="1"/>
      <dgm:spPr/>
      <dgm:t>
        <a:bodyPr/>
        <a:lstStyle/>
        <a:p>
          <a:r>
            <a:rPr lang="it-IT" sz="1800" dirty="0" smtClean="0"/>
            <a:t>Coinvolgimento  di alcuni istituti scolastici dell’area metropolitana di Napoli nel progetto URBES </a:t>
          </a:r>
          <a:endParaRPr lang="it-IT" sz="1800" dirty="0"/>
        </a:p>
      </dgm:t>
    </dgm:pt>
    <dgm:pt modelId="{C53E5C26-1CEE-4E9C-8633-AEAAB84847E7}" type="parTrans" cxnId="{08A0F742-1841-4FBE-8688-A776584FC4AD}">
      <dgm:prSet/>
      <dgm:spPr/>
      <dgm:t>
        <a:bodyPr/>
        <a:lstStyle/>
        <a:p>
          <a:endParaRPr lang="it-IT"/>
        </a:p>
      </dgm:t>
    </dgm:pt>
    <dgm:pt modelId="{BB3B1587-46EB-4AF5-B47B-11720A996155}" type="sibTrans" cxnId="{08A0F742-1841-4FBE-8688-A776584FC4AD}">
      <dgm:prSet/>
      <dgm:spPr/>
      <dgm:t>
        <a:bodyPr/>
        <a:lstStyle/>
        <a:p>
          <a:endParaRPr lang="it-IT"/>
        </a:p>
      </dgm:t>
    </dgm:pt>
    <dgm:pt modelId="{774D4C67-ECB7-4C6E-B383-7815FD314FAF}" type="pres">
      <dgm:prSet presAssocID="{C17B3F9E-8B01-419C-8B36-A91D071C4F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5E1858BD-490C-4DCC-976B-B6AC47C3D692}" type="pres">
      <dgm:prSet presAssocID="{C7F79ADA-5C36-4568-825B-C30C8B665C2B}" presName="parentLin" presStyleCnt="0"/>
      <dgm:spPr/>
      <dgm:t>
        <a:bodyPr/>
        <a:lstStyle/>
        <a:p>
          <a:endParaRPr lang="it-IT"/>
        </a:p>
      </dgm:t>
    </dgm:pt>
    <dgm:pt modelId="{D2965A4F-C76C-4413-9555-62D2596E3574}" type="pres">
      <dgm:prSet presAssocID="{C7F79ADA-5C36-4568-825B-C30C8B665C2B}" presName="parentLeftMargin" presStyleLbl="node1" presStyleIdx="0" presStyleCnt="4"/>
      <dgm:spPr/>
      <dgm:t>
        <a:bodyPr/>
        <a:lstStyle/>
        <a:p>
          <a:endParaRPr lang="it-IT"/>
        </a:p>
      </dgm:t>
    </dgm:pt>
    <dgm:pt modelId="{BBADAC8E-690E-4CDC-9418-4979BFD050A8}" type="pres">
      <dgm:prSet presAssocID="{C7F79ADA-5C36-4568-825B-C30C8B665C2B}" presName="parentText" presStyleLbl="node1" presStyleIdx="0" presStyleCnt="4" custScaleX="109916" custScaleY="29922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04A940B-992A-4463-AFBA-34E075E4063E}" type="pres">
      <dgm:prSet presAssocID="{C7F79ADA-5C36-4568-825B-C30C8B665C2B}" presName="negativeSpace" presStyleCnt="0"/>
      <dgm:spPr/>
      <dgm:t>
        <a:bodyPr/>
        <a:lstStyle/>
        <a:p>
          <a:endParaRPr lang="it-IT"/>
        </a:p>
      </dgm:t>
    </dgm:pt>
    <dgm:pt modelId="{31F818D0-D6AD-4AB8-9D5D-57B01DCB8F79}" type="pres">
      <dgm:prSet presAssocID="{C7F79ADA-5C36-4568-825B-C30C8B665C2B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41D7DC5-E865-4FE5-B5D8-46852BC2622A}" type="pres">
      <dgm:prSet presAssocID="{8BA3CD07-318E-43EA-BB0A-3AADE35BDB45}" presName="spaceBetweenRectangles" presStyleCnt="0"/>
      <dgm:spPr/>
      <dgm:t>
        <a:bodyPr/>
        <a:lstStyle/>
        <a:p>
          <a:endParaRPr lang="it-IT"/>
        </a:p>
      </dgm:t>
    </dgm:pt>
    <dgm:pt modelId="{52940B4F-48E0-4B10-9A7D-744C7547ADBA}" type="pres">
      <dgm:prSet presAssocID="{07B2AB1D-F7D7-47E2-A55D-E0B4F6F5A7E3}" presName="parentLin" presStyleCnt="0"/>
      <dgm:spPr/>
      <dgm:t>
        <a:bodyPr/>
        <a:lstStyle/>
        <a:p>
          <a:endParaRPr lang="it-IT"/>
        </a:p>
      </dgm:t>
    </dgm:pt>
    <dgm:pt modelId="{4032A310-ADB8-44AD-B3BE-CAB1D1C4BDAA}" type="pres">
      <dgm:prSet presAssocID="{07B2AB1D-F7D7-47E2-A55D-E0B4F6F5A7E3}" presName="parentLeftMargin" presStyleLbl="node1" presStyleIdx="0" presStyleCnt="4"/>
      <dgm:spPr/>
      <dgm:t>
        <a:bodyPr/>
        <a:lstStyle/>
        <a:p>
          <a:endParaRPr lang="it-IT"/>
        </a:p>
      </dgm:t>
    </dgm:pt>
    <dgm:pt modelId="{FE0106FE-DC38-40CF-A633-4D37E617075C}" type="pres">
      <dgm:prSet presAssocID="{07B2AB1D-F7D7-47E2-A55D-E0B4F6F5A7E3}" presName="parentText" presStyleLbl="node1" presStyleIdx="1" presStyleCnt="4" custScaleX="108388" custScaleY="26056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90C5179-FEB8-4120-B3CE-B3CF50A4E575}" type="pres">
      <dgm:prSet presAssocID="{07B2AB1D-F7D7-47E2-A55D-E0B4F6F5A7E3}" presName="negativeSpace" presStyleCnt="0"/>
      <dgm:spPr/>
      <dgm:t>
        <a:bodyPr/>
        <a:lstStyle/>
        <a:p>
          <a:endParaRPr lang="it-IT"/>
        </a:p>
      </dgm:t>
    </dgm:pt>
    <dgm:pt modelId="{8AB8F0D3-37B7-454B-94B5-85AC6F259805}" type="pres">
      <dgm:prSet presAssocID="{07B2AB1D-F7D7-47E2-A55D-E0B4F6F5A7E3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AD30109-9C1A-40BF-9F88-326142707E26}" type="pres">
      <dgm:prSet presAssocID="{834FEA1E-5452-46D2-989C-47CF91946DDF}" presName="spaceBetweenRectangles" presStyleCnt="0"/>
      <dgm:spPr/>
      <dgm:t>
        <a:bodyPr/>
        <a:lstStyle/>
        <a:p>
          <a:endParaRPr lang="it-IT"/>
        </a:p>
      </dgm:t>
    </dgm:pt>
    <dgm:pt modelId="{DC71864B-DC23-4C91-A441-8AAB30C197D2}" type="pres">
      <dgm:prSet presAssocID="{3A958A84-5D47-4C29-8339-9DAF6D2B63C6}" presName="parentLin" presStyleCnt="0"/>
      <dgm:spPr/>
      <dgm:t>
        <a:bodyPr/>
        <a:lstStyle/>
        <a:p>
          <a:endParaRPr lang="it-IT"/>
        </a:p>
      </dgm:t>
    </dgm:pt>
    <dgm:pt modelId="{2B66A4F0-10E9-4397-8406-1488CBC273C2}" type="pres">
      <dgm:prSet presAssocID="{3A958A84-5D47-4C29-8339-9DAF6D2B63C6}" presName="parentLeftMargin" presStyleLbl="node1" presStyleIdx="1" presStyleCnt="4"/>
      <dgm:spPr/>
      <dgm:t>
        <a:bodyPr/>
        <a:lstStyle/>
        <a:p>
          <a:endParaRPr lang="it-IT"/>
        </a:p>
      </dgm:t>
    </dgm:pt>
    <dgm:pt modelId="{EF345E5E-38AD-41D1-8C22-75D28DAFF802}" type="pres">
      <dgm:prSet presAssocID="{3A958A84-5D47-4C29-8339-9DAF6D2B63C6}" presName="parentText" presStyleLbl="node1" presStyleIdx="2" presStyleCnt="4" custScaleX="110522" custScaleY="278895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A6BBB01-E4A9-4810-8F89-48C761E16A95}" type="pres">
      <dgm:prSet presAssocID="{3A958A84-5D47-4C29-8339-9DAF6D2B63C6}" presName="negativeSpace" presStyleCnt="0"/>
      <dgm:spPr/>
      <dgm:t>
        <a:bodyPr/>
        <a:lstStyle/>
        <a:p>
          <a:endParaRPr lang="it-IT"/>
        </a:p>
      </dgm:t>
    </dgm:pt>
    <dgm:pt modelId="{4CF903F2-074C-4468-A67D-6DFA447008CA}" type="pres">
      <dgm:prSet presAssocID="{3A958A84-5D47-4C29-8339-9DAF6D2B63C6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451138C-DD83-426B-B956-DBC967BC7430}" type="pres">
      <dgm:prSet presAssocID="{D659385E-0D37-4EA0-87DB-FA0EE34036A9}" presName="spaceBetweenRectangles" presStyleCnt="0"/>
      <dgm:spPr/>
      <dgm:t>
        <a:bodyPr/>
        <a:lstStyle/>
        <a:p>
          <a:endParaRPr lang="it-IT"/>
        </a:p>
      </dgm:t>
    </dgm:pt>
    <dgm:pt modelId="{E92D0F25-725C-4AAA-8035-562C591BC404}" type="pres">
      <dgm:prSet presAssocID="{A59444B0-BD2D-4786-B2B2-173AD9C844B7}" presName="parentLin" presStyleCnt="0"/>
      <dgm:spPr/>
      <dgm:t>
        <a:bodyPr/>
        <a:lstStyle/>
        <a:p>
          <a:endParaRPr lang="it-IT"/>
        </a:p>
      </dgm:t>
    </dgm:pt>
    <dgm:pt modelId="{4AF72A5F-EF4D-4749-8521-1B5797B6DAA4}" type="pres">
      <dgm:prSet presAssocID="{A59444B0-BD2D-4786-B2B2-173AD9C844B7}" presName="parentLeftMargin" presStyleLbl="node1" presStyleIdx="2" presStyleCnt="4"/>
      <dgm:spPr/>
      <dgm:t>
        <a:bodyPr/>
        <a:lstStyle/>
        <a:p>
          <a:endParaRPr lang="it-IT"/>
        </a:p>
      </dgm:t>
    </dgm:pt>
    <dgm:pt modelId="{BCE5CABB-8CA5-47B0-9300-ACDB8C6CF8D3}" type="pres">
      <dgm:prSet presAssocID="{A59444B0-BD2D-4786-B2B2-173AD9C844B7}" presName="parentText" presStyleLbl="node1" presStyleIdx="3" presStyleCnt="4" custScaleX="115710" custScaleY="32437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7453BF9-9AC4-40D8-B12E-F2D8320BD082}" type="pres">
      <dgm:prSet presAssocID="{A59444B0-BD2D-4786-B2B2-173AD9C844B7}" presName="negativeSpace" presStyleCnt="0"/>
      <dgm:spPr/>
      <dgm:t>
        <a:bodyPr/>
        <a:lstStyle/>
        <a:p>
          <a:endParaRPr lang="it-IT"/>
        </a:p>
      </dgm:t>
    </dgm:pt>
    <dgm:pt modelId="{B323E2B8-2E9B-47E8-8FEB-B3E324D09495}" type="pres">
      <dgm:prSet presAssocID="{A59444B0-BD2D-4786-B2B2-173AD9C844B7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8A0F742-1841-4FBE-8688-A776584FC4AD}" srcId="{C17B3F9E-8B01-419C-8B36-A91D071C4FCA}" destId="{A59444B0-BD2D-4786-B2B2-173AD9C844B7}" srcOrd="3" destOrd="0" parTransId="{C53E5C26-1CEE-4E9C-8633-AEAAB84847E7}" sibTransId="{BB3B1587-46EB-4AF5-B47B-11720A996155}"/>
    <dgm:cxn modelId="{F47F0A74-D92A-4024-89AA-23BFAF686713}" type="presOf" srcId="{A59444B0-BD2D-4786-B2B2-173AD9C844B7}" destId="{4AF72A5F-EF4D-4749-8521-1B5797B6DAA4}" srcOrd="0" destOrd="0" presId="urn:microsoft.com/office/officeart/2005/8/layout/list1"/>
    <dgm:cxn modelId="{7AAABA6C-97D2-44C3-85BC-D7C449D466C9}" srcId="{C17B3F9E-8B01-419C-8B36-A91D071C4FCA}" destId="{3A958A84-5D47-4C29-8339-9DAF6D2B63C6}" srcOrd="2" destOrd="0" parTransId="{B2AA010B-D4ED-446C-9CFF-2F742410B314}" sibTransId="{D659385E-0D37-4EA0-87DB-FA0EE34036A9}"/>
    <dgm:cxn modelId="{A3D4E027-EF7D-40A4-820A-F0AA866C10D0}" type="presOf" srcId="{07B2AB1D-F7D7-47E2-A55D-E0B4F6F5A7E3}" destId="{FE0106FE-DC38-40CF-A633-4D37E617075C}" srcOrd="1" destOrd="0" presId="urn:microsoft.com/office/officeart/2005/8/layout/list1"/>
    <dgm:cxn modelId="{D6590DBB-C47B-4398-8238-898933C1829E}" type="presOf" srcId="{3A958A84-5D47-4C29-8339-9DAF6D2B63C6}" destId="{EF345E5E-38AD-41D1-8C22-75D28DAFF802}" srcOrd="1" destOrd="0" presId="urn:microsoft.com/office/officeart/2005/8/layout/list1"/>
    <dgm:cxn modelId="{9556F6B6-A86A-464A-883D-9DFCABF178E8}" type="presOf" srcId="{C17B3F9E-8B01-419C-8B36-A91D071C4FCA}" destId="{774D4C67-ECB7-4C6E-B383-7815FD314FAF}" srcOrd="0" destOrd="0" presId="urn:microsoft.com/office/officeart/2005/8/layout/list1"/>
    <dgm:cxn modelId="{025FBD25-8307-4E09-8897-464ABF834364}" srcId="{C17B3F9E-8B01-419C-8B36-A91D071C4FCA}" destId="{07B2AB1D-F7D7-47E2-A55D-E0B4F6F5A7E3}" srcOrd="1" destOrd="0" parTransId="{612D4CA9-7546-47C3-8ED3-385BDF472EA8}" sibTransId="{834FEA1E-5452-46D2-989C-47CF91946DDF}"/>
    <dgm:cxn modelId="{4ADCE36E-B6AE-4334-90D2-56E7F3E3B897}" srcId="{C17B3F9E-8B01-419C-8B36-A91D071C4FCA}" destId="{C7F79ADA-5C36-4568-825B-C30C8B665C2B}" srcOrd="0" destOrd="0" parTransId="{DA2E29B8-A001-4A63-881C-83FC21F6E1AA}" sibTransId="{8BA3CD07-318E-43EA-BB0A-3AADE35BDB45}"/>
    <dgm:cxn modelId="{3A7ECD48-1BAB-4D27-8A35-9A0805E29A3C}" type="presOf" srcId="{07B2AB1D-F7D7-47E2-A55D-E0B4F6F5A7E3}" destId="{4032A310-ADB8-44AD-B3BE-CAB1D1C4BDAA}" srcOrd="0" destOrd="0" presId="urn:microsoft.com/office/officeart/2005/8/layout/list1"/>
    <dgm:cxn modelId="{E9110461-CCFE-4467-BFB2-D4D2BB8755B1}" type="presOf" srcId="{A59444B0-BD2D-4786-B2B2-173AD9C844B7}" destId="{BCE5CABB-8CA5-47B0-9300-ACDB8C6CF8D3}" srcOrd="1" destOrd="0" presId="urn:microsoft.com/office/officeart/2005/8/layout/list1"/>
    <dgm:cxn modelId="{408C819E-8B4A-40C2-B107-AFC47DB1E6C3}" type="presOf" srcId="{C7F79ADA-5C36-4568-825B-C30C8B665C2B}" destId="{BBADAC8E-690E-4CDC-9418-4979BFD050A8}" srcOrd="1" destOrd="0" presId="urn:microsoft.com/office/officeart/2005/8/layout/list1"/>
    <dgm:cxn modelId="{9DC7A4D3-C4A6-4EFE-9D10-E6DA3B418681}" type="presOf" srcId="{3A958A84-5D47-4C29-8339-9DAF6D2B63C6}" destId="{2B66A4F0-10E9-4397-8406-1488CBC273C2}" srcOrd="0" destOrd="0" presId="urn:microsoft.com/office/officeart/2005/8/layout/list1"/>
    <dgm:cxn modelId="{A8C7161B-7D8A-4212-A116-388833EA077B}" type="presOf" srcId="{C7F79ADA-5C36-4568-825B-C30C8B665C2B}" destId="{D2965A4F-C76C-4413-9555-62D2596E3574}" srcOrd="0" destOrd="0" presId="urn:microsoft.com/office/officeart/2005/8/layout/list1"/>
    <dgm:cxn modelId="{616BEBE5-F63C-4398-9EA7-736329CC510F}" type="presParOf" srcId="{774D4C67-ECB7-4C6E-B383-7815FD314FAF}" destId="{5E1858BD-490C-4DCC-976B-B6AC47C3D692}" srcOrd="0" destOrd="0" presId="urn:microsoft.com/office/officeart/2005/8/layout/list1"/>
    <dgm:cxn modelId="{09C1AE6F-DF9B-478B-9206-3119A2F50F42}" type="presParOf" srcId="{5E1858BD-490C-4DCC-976B-B6AC47C3D692}" destId="{D2965A4F-C76C-4413-9555-62D2596E3574}" srcOrd="0" destOrd="0" presId="urn:microsoft.com/office/officeart/2005/8/layout/list1"/>
    <dgm:cxn modelId="{81551145-D3C1-4288-B993-5288138194AF}" type="presParOf" srcId="{5E1858BD-490C-4DCC-976B-B6AC47C3D692}" destId="{BBADAC8E-690E-4CDC-9418-4979BFD050A8}" srcOrd="1" destOrd="0" presId="urn:microsoft.com/office/officeart/2005/8/layout/list1"/>
    <dgm:cxn modelId="{2D7985C3-B198-4AD2-A310-2430748A48F6}" type="presParOf" srcId="{774D4C67-ECB7-4C6E-B383-7815FD314FAF}" destId="{B04A940B-992A-4463-AFBA-34E075E4063E}" srcOrd="1" destOrd="0" presId="urn:microsoft.com/office/officeart/2005/8/layout/list1"/>
    <dgm:cxn modelId="{73A1C5ED-6C7C-42FD-95D5-B1930B99DD55}" type="presParOf" srcId="{774D4C67-ECB7-4C6E-B383-7815FD314FAF}" destId="{31F818D0-D6AD-4AB8-9D5D-57B01DCB8F79}" srcOrd="2" destOrd="0" presId="urn:microsoft.com/office/officeart/2005/8/layout/list1"/>
    <dgm:cxn modelId="{90ECDB15-C214-4C99-A7DE-3471B293A025}" type="presParOf" srcId="{774D4C67-ECB7-4C6E-B383-7815FD314FAF}" destId="{A41D7DC5-E865-4FE5-B5D8-46852BC2622A}" srcOrd="3" destOrd="0" presId="urn:microsoft.com/office/officeart/2005/8/layout/list1"/>
    <dgm:cxn modelId="{68297E93-3063-419A-BED1-372AFBFBD6D0}" type="presParOf" srcId="{774D4C67-ECB7-4C6E-B383-7815FD314FAF}" destId="{52940B4F-48E0-4B10-9A7D-744C7547ADBA}" srcOrd="4" destOrd="0" presId="urn:microsoft.com/office/officeart/2005/8/layout/list1"/>
    <dgm:cxn modelId="{554AA292-E241-4023-80A1-5CEEC9C3FE3D}" type="presParOf" srcId="{52940B4F-48E0-4B10-9A7D-744C7547ADBA}" destId="{4032A310-ADB8-44AD-B3BE-CAB1D1C4BDAA}" srcOrd="0" destOrd="0" presId="urn:microsoft.com/office/officeart/2005/8/layout/list1"/>
    <dgm:cxn modelId="{EB1CC7C2-08B7-4832-B280-DAD7E3D4D900}" type="presParOf" srcId="{52940B4F-48E0-4B10-9A7D-744C7547ADBA}" destId="{FE0106FE-DC38-40CF-A633-4D37E617075C}" srcOrd="1" destOrd="0" presId="urn:microsoft.com/office/officeart/2005/8/layout/list1"/>
    <dgm:cxn modelId="{35148E08-8058-4C23-ABB4-1B6A8D068563}" type="presParOf" srcId="{774D4C67-ECB7-4C6E-B383-7815FD314FAF}" destId="{990C5179-FEB8-4120-B3CE-B3CF50A4E575}" srcOrd="5" destOrd="0" presId="urn:microsoft.com/office/officeart/2005/8/layout/list1"/>
    <dgm:cxn modelId="{CFF4026D-BAB3-4D69-9D89-7CF02FB85FB0}" type="presParOf" srcId="{774D4C67-ECB7-4C6E-B383-7815FD314FAF}" destId="{8AB8F0D3-37B7-454B-94B5-85AC6F259805}" srcOrd="6" destOrd="0" presId="urn:microsoft.com/office/officeart/2005/8/layout/list1"/>
    <dgm:cxn modelId="{DAF961E4-881D-461F-B29A-35409D39E88E}" type="presParOf" srcId="{774D4C67-ECB7-4C6E-B383-7815FD314FAF}" destId="{CAD30109-9C1A-40BF-9F88-326142707E26}" srcOrd="7" destOrd="0" presId="urn:microsoft.com/office/officeart/2005/8/layout/list1"/>
    <dgm:cxn modelId="{C21BE55A-0771-4587-ABBE-10E8568522B6}" type="presParOf" srcId="{774D4C67-ECB7-4C6E-B383-7815FD314FAF}" destId="{DC71864B-DC23-4C91-A441-8AAB30C197D2}" srcOrd="8" destOrd="0" presId="urn:microsoft.com/office/officeart/2005/8/layout/list1"/>
    <dgm:cxn modelId="{2DFD5A0B-975D-4A73-A231-BBB1D997B5D7}" type="presParOf" srcId="{DC71864B-DC23-4C91-A441-8AAB30C197D2}" destId="{2B66A4F0-10E9-4397-8406-1488CBC273C2}" srcOrd="0" destOrd="0" presId="urn:microsoft.com/office/officeart/2005/8/layout/list1"/>
    <dgm:cxn modelId="{E0B179DE-96E9-4B3C-A712-D3478AD515FE}" type="presParOf" srcId="{DC71864B-DC23-4C91-A441-8AAB30C197D2}" destId="{EF345E5E-38AD-41D1-8C22-75D28DAFF802}" srcOrd="1" destOrd="0" presId="urn:microsoft.com/office/officeart/2005/8/layout/list1"/>
    <dgm:cxn modelId="{AAEA019C-F13C-4302-A3E6-A73435809625}" type="presParOf" srcId="{774D4C67-ECB7-4C6E-B383-7815FD314FAF}" destId="{EA6BBB01-E4A9-4810-8F89-48C761E16A95}" srcOrd="9" destOrd="0" presId="urn:microsoft.com/office/officeart/2005/8/layout/list1"/>
    <dgm:cxn modelId="{5EEE46C6-C17F-4883-B629-1BFEEF07C7EA}" type="presParOf" srcId="{774D4C67-ECB7-4C6E-B383-7815FD314FAF}" destId="{4CF903F2-074C-4468-A67D-6DFA447008CA}" srcOrd="10" destOrd="0" presId="urn:microsoft.com/office/officeart/2005/8/layout/list1"/>
    <dgm:cxn modelId="{93E9554B-1EE9-47C9-8FE2-4BC2B5A8722B}" type="presParOf" srcId="{774D4C67-ECB7-4C6E-B383-7815FD314FAF}" destId="{E451138C-DD83-426B-B956-DBC967BC7430}" srcOrd="11" destOrd="0" presId="urn:microsoft.com/office/officeart/2005/8/layout/list1"/>
    <dgm:cxn modelId="{AA106802-8620-45DE-9FEA-6203687EAD1E}" type="presParOf" srcId="{774D4C67-ECB7-4C6E-B383-7815FD314FAF}" destId="{E92D0F25-725C-4AAA-8035-562C591BC404}" srcOrd="12" destOrd="0" presId="urn:microsoft.com/office/officeart/2005/8/layout/list1"/>
    <dgm:cxn modelId="{EAF1BA46-6476-4F0F-9A39-C537F62DB7B3}" type="presParOf" srcId="{E92D0F25-725C-4AAA-8035-562C591BC404}" destId="{4AF72A5F-EF4D-4749-8521-1B5797B6DAA4}" srcOrd="0" destOrd="0" presId="urn:microsoft.com/office/officeart/2005/8/layout/list1"/>
    <dgm:cxn modelId="{93574DC8-3B16-4A48-ACF6-EA8DD836660F}" type="presParOf" srcId="{E92D0F25-725C-4AAA-8035-562C591BC404}" destId="{BCE5CABB-8CA5-47B0-9300-ACDB8C6CF8D3}" srcOrd="1" destOrd="0" presId="urn:microsoft.com/office/officeart/2005/8/layout/list1"/>
    <dgm:cxn modelId="{5977DD93-8301-4682-B2DE-1750078C90C7}" type="presParOf" srcId="{774D4C67-ECB7-4C6E-B383-7815FD314FAF}" destId="{47453BF9-9AC4-40D8-B12E-F2D8320BD082}" srcOrd="13" destOrd="0" presId="urn:microsoft.com/office/officeart/2005/8/layout/list1"/>
    <dgm:cxn modelId="{712A1D73-BC5D-4693-8FB1-A49C602F4088}" type="presParOf" srcId="{774D4C67-ECB7-4C6E-B383-7815FD314FAF}" destId="{B323E2B8-2E9B-47E8-8FEB-B3E324D09495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B14FD2-2947-418D-A598-193AD94C61C7}">
      <dsp:nvSpPr>
        <dsp:cNvPr id="0" name=""/>
        <dsp:cNvSpPr/>
      </dsp:nvSpPr>
      <dsp:spPr>
        <a:xfrm>
          <a:off x="916483" y="1984"/>
          <a:ext cx="2030015" cy="121800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/>
            <a:t>Istituto Tecnico Industriale  "  Guido Tassinari" di Pozzuoli (Napoli)</a:t>
          </a:r>
          <a:endParaRPr lang="it-IT" sz="1500" b="1" kern="1200" dirty="0"/>
        </a:p>
      </dsp:txBody>
      <dsp:txXfrm>
        <a:off x="916483" y="1984"/>
        <a:ext cx="2030015" cy="1218009"/>
      </dsp:txXfrm>
    </dsp:sp>
    <dsp:sp modelId="{1AC89369-56B2-49BF-A759-6F7A274861E2}">
      <dsp:nvSpPr>
        <dsp:cNvPr id="0" name=""/>
        <dsp:cNvSpPr/>
      </dsp:nvSpPr>
      <dsp:spPr>
        <a:xfrm>
          <a:off x="3149500" y="1984"/>
          <a:ext cx="2030015" cy="121800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i="0" u="none" strike="noStrike" kern="1200" smtClean="0">
              <a:latin typeface="Arial"/>
            </a:rPr>
            <a:t> Liceo  Classico e Linguistico   " Quinto Orazio Flacco" di Portici (Napoli)</a:t>
          </a:r>
          <a:endParaRPr lang="it-IT" sz="1500" kern="1200" dirty="0"/>
        </a:p>
      </dsp:txBody>
      <dsp:txXfrm>
        <a:off x="3149500" y="1984"/>
        <a:ext cx="2030015" cy="1218009"/>
      </dsp:txXfrm>
    </dsp:sp>
    <dsp:sp modelId="{DA7E0846-5FAE-4D71-AC5A-6B8554678749}">
      <dsp:nvSpPr>
        <dsp:cNvPr id="0" name=""/>
        <dsp:cNvSpPr/>
      </dsp:nvSpPr>
      <dsp:spPr>
        <a:xfrm>
          <a:off x="916483" y="1422995"/>
          <a:ext cx="2030015" cy="121800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i="0" u="none" strike="noStrike" kern="1200" smtClean="0">
              <a:latin typeface="Arial"/>
            </a:rPr>
            <a:t>Istituto Tecnico Industriale  “Basilio Focaccia” di Salerno</a:t>
          </a:r>
          <a:endParaRPr lang="it-IT" sz="1500" b="1" i="0" u="none" strike="noStrike" kern="1200" dirty="0">
            <a:latin typeface="Arial"/>
          </a:endParaRPr>
        </a:p>
      </dsp:txBody>
      <dsp:txXfrm>
        <a:off x="916483" y="1422995"/>
        <a:ext cx="2030015" cy="1218009"/>
      </dsp:txXfrm>
    </dsp:sp>
    <dsp:sp modelId="{ACED312C-C042-4739-A3BE-5EA561F846AD}">
      <dsp:nvSpPr>
        <dsp:cNvPr id="0" name=""/>
        <dsp:cNvSpPr/>
      </dsp:nvSpPr>
      <dsp:spPr>
        <a:xfrm>
          <a:off x="3149500" y="1422995"/>
          <a:ext cx="2030015" cy="121800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i="0" u="none" strike="noStrike" kern="1200" smtClean="0">
              <a:latin typeface="Arial"/>
            </a:rPr>
            <a:t>Liceo Artistico "Luca  Giordano" di Aversa (Caserta)</a:t>
          </a:r>
          <a:endParaRPr lang="it-IT" sz="1500" b="1" i="0" u="none" strike="noStrike" kern="1200" dirty="0">
            <a:latin typeface="Arial"/>
          </a:endParaRPr>
        </a:p>
      </dsp:txBody>
      <dsp:txXfrm>
        <a:off x="3149500" y="1422995"/>
        <a:ext cx="2030015" cy="1218009"/>
      </dsp:txXfrm>
    </dsp:sp>
    <dsp:sp modelId="{32FF8E79-2851-4A39-95E1-44B13EDEBDE0}">
      <dsp:nvSpPr>
        <dsp:cNvPr id="0" name=""/>
        <dsp:cNvSpPr/>
      </dsp:nvSpPr>
      <dsp:spPr>
        <a:xfrm>
          <a:off x="916483" y="2844006"/>
          <a:ext cx="2030015" cy="121800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i="0" u="none" strike="noStrike" kern="1200" smtClean="0">
              <a:latin typeface="Arial"/>
            </a:rPr>
            <a:t>Istituto Tecnico Commerciale e per Geometri  " Ernesto Cesaro" di Torre Annunziata (Napoli)</a:t>
          </a:r>
          <a:endParaRPr lang="it-IT" sz="1500" kern="1200"/>
        </a:p>
      </dsp:txBody>
      <dsp:txXfrm>
        <a:off x="916483" y="2844006"/>
        <a:ext cx="2030015" cy="1218009"/>
      </dsp:txXfrm>
    </dsp:sp>
    <dsp:sp modelId="{A7E85DEF-E8A2-46CF-8ABE-932F3354568A}">
      <dsp:nvSpPr>
        <dsp:cNvPr id="0" name=""/>
        <dsp:cNvSpPr/>
      </dsp:nvSpPr>
      <dsp:spPr>
        <a:xfrm>
          <a:off x="3149500" y="2844006"/>
          <a:ext cx="2030015" cy="121800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i="0" u="none" strike="noStrike" kern="1200" smtClean="0">
              <a:latin typeface="Arial"/>
            </a:rPr>
            <a:t>Liceo  Classico "Umberto I" di Napoli</a:t>
          </a:r>
          <a:endParaRPr lang="it-IT" sz="1500" b="1" i="0" u="none" strike="noStrike" kern="1200" dirty="0">
            <a:latin typeface="Arial"/>
          </a:endParaRPr>
        </a:p>
      </dsp:txBody>
      <dsp:txXfrm>
        <a:off x="3149500" y="2844006"/>
        <a:ext cx="2030015" cy="121800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3805480-63AD-422A-AFC2-FDE4FBB79D38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i="0" u="none" strike="noStrike" kern="1200" dirty="0" smtClean="0">
              <a:solidFill>
                <a:srgbClr val="000000"/>
              </a:solidFill>
              <a:latin typeface="Arial"/>
            </a:rPr>
            <a:t>Istituto secondario di primo grado  "Giuseppe  </a:t>
          </a:r>
          <a:r>
            <a:rPr lang="it-IT" sz="2300" b="1" i="0" u="none" strike="noStrike" kern="1200" dirty="0" err="1" smtClean="0">
              <a:solidFill>
                <a:srgbClr val="000000"/>
              </a:solidFill>
              <a:latin typeface="Arial"/>
            </a:rPr>
            <a:t>Fiorelli</a:t>
          </a:r>
          <a:r>
            <a:rPr lang="it-IT" sz="2300" b="1" i="0" u="none" strike="noStrike" kern="1200" dirty="0" smtClean="0">
              <a:solidFill>
                <a:srgbClr val="000000"/>
              </a:solidFill>
              <a:latin typeface="Arial"/>
            </a:rPr>
            <a:t>" di Napoli</a:t>
          </a:r>
          <a:endParaRPr lang="it-IT" sz="2300" b="1" i="0" u="none" strike="noStrike" kern="1200" dirty="0">
            <a:solidFill>
              <a:srgbClr val="000000"/>
            </a:solidFill>
            <a:latin typeface="Arial"/>
          </a:endParaRPr>
        </a:p>
      </dsp:txBody>
      <dsp:txXfrm>
        <a:off x="744" y="145603"/>
        <a:ext cx="2902148" cy="1741289"/>
      </dsp:txXfrm>
    </dsp:sp>
    <dsp:sp modelId="{64E5356D-4C73-409D-9263-FF8660F44301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i="0" u="none" strike="noStrike" kern="1200" dirty="0" smtClean="0">
              <a:solidFill>
                <a:srgbClr val="000000"/>
              </a:solidFill>
              <a:latin typeface="Arial"/>
            </a:rPr>
            <a:t>Istituto secondario di primo grado  "Tito Livio" di Napoli</a:t>
          </a:r>
          <a:endParaRPr lang="it-IT" sz="2300" b="1" i="0" u="none" strike="noStrike" kern="1200" dirty="0">
            <a:solidFill>
              <a:srgbClr val="000000"/>
            </a:solidFill>
            <a:latin typeface="Arial"/>
          </a:endParaRPr>
        </a:p>
      </dsp:txBody>
      <dsp:txXfrm>
        <a:off x="3193107" y="145603"/>
        <a:ext cx="2902148" cy="1741289"/>
      </dsp:txXfrm>
    </dsp:sp>
    <dsp:sp modelId="{FF74D55A-42FE-4E8B-8345-71B7C283BD6C}">
      <dsp:nvSpPr>
        <dsp:cNvPr id="0" name=""/>
        <dsp:cNvSpPr/>
      </dsp:nvSpPr>
      <dsp:spPr>
        <a:xfrm>
          <a:off x="1638020" y="2168226"/>
          <a:ext cx="2902148" cy="174128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i="0" u="none" strike="noStrike" kern="1200" dirty="0" smtClean="0">
              <a:solidFill>
                <a:srgbClr val="000000"/>
              </a:solidFill>
              <a:latin typeface="Arial"/>
            </a:rPr>
            <a:t> Istituto secondario di primo grado "Ferdinando Russo" di Napoli</a:t>
          </a:r>
          <a:endParaRPr lang="it-IT" sz="2300" b="1" i="0" u="none" strike="noStrike" kern="1200" dirty="0">
            <a:solidFill>
              <a:srgbClr val="000000"/>
            </a:solidFill>
            <a:latin typeface="Arial"/>
          </a:endParaRPr>
        </a:p>
      </dsp:txBody>
      <dsp:txXfrm>
        <a:off x="1638020" y="2168226"/>
        <a:ext cx="2902148" cy="174128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AB32BE-57D3-4BA0-8984-228F52C76F90}">
      <dsp:nvSpPr>
        <dsp:cNvPr id="0" name=""/>
        <dsp:cNvSpPr/>
      </dsp:nvSpPr>
      <dsp:spPr>
        <a:xfrm>
          <a:off x="0" y="417366"/>
          <a:ext cx="2902148" cy="1741289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i="0" u="none" strike="noStrike" kern="1200" dirty="0" smtClean="0">
              <a:solidFill>
                <a:schemeClr val="tx1"/>
              </a:solidFill>
              <a:latin typeface="Arial"/>
            </a:rPr>
            <a:t>Istituto primario  "Giacomo Leopardi" di Napoli</a:t>
          </a:r>
          <a:endParaRPr lang="it-IT" sz="2300" kern="1200" dirty="0">
            <a:solidFill>
              <a:schemeClr val="tx1"/>
            </a:solidFill>
          </a:endParaRPr>
        </a:p>
      </dsp:txBody>
      <dsp:txXfrm>
        <a:off x="0" y="417366"/>
        <a:ext cx="2902148" cy="1741289"/>
      </dsp:txXfrm>
    </dsp:sp>
    <dsp:sp modelId="{5370B252-053F-4E33-9648-818B33CF868C}">
      <dsp:nvSpPr>
        <dsp:cNvPr id="0" name=""/>
        <dsp:cNvSpPr/>
      </dsp:nvSpPr>
      <dsp:spPr>
        <a:xfrm>
          <a:off x="3193851" y="417366"/>
          <a:ext cx="2902148" cy="1741289"/>
        </a:xfrm>
        <a:prstGeom prst="rect">
          <a:avLst/>
        </a:prstGeom>
        <a:solidFill>
          <a:schemeClr val="accent6">
            <a:shade val="80000"/>
            <a:hueOff val="-127231"/>
            <a:satOff val="5670"/>
            <a:lumOff val="7926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i="0" u="none" strike="noStrike" kern="1200" dirty="0" smtClean="0">
              <a:solidFill>
                <a:schemeClr val="tx1"/>
              </a:solidFill>
              <a:latin typeface="Arial"/>
            </a:rPr>
            <a:t>Quinto  Circolo didattico Istituto primario di Pozzuoli (Napoli</a:t>
          </a:r>
          <a:r>
            <a:rPr lang="it-IT" sz="2300" b="1" i="0" u="none" strike="noStrike" kern="1200" dirty="0" smtClean="0">
              <a:latin typeface="Arial"/>
            </a:rPr>
            <a:t>)</a:t>
          </a:r>
          <a:endParaRPr lang="it-IT" sz="2300" kern="1200" dirty="0"/>
        </a:p>
      </dsp:txBody>
      <dsp:txXfrm>
        <a:off x="3193851" y="417366"/>
        <a:ext cx="2902148" cy="1741289"/>
      </dsp:txXfrm>
    </dsp:sp>
    <dsp:sp modelId="{6C1F4FFB-3F23-43FA-AE5D-6773AC182E2E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6">
            <a:shade val="80000"/>
            <a:hueOff val="-254461"/>
            <a:satOff val="11339"/>
            <a:lumOff val="15853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i="0" u="none" strike="noStrike" kern="1200" dirty="0" smtClean="0">
              <a:solidFill>
                <a:schemeClr val="tx1"/>
              </a:solidFill>
              <a:latin typeface="Arial"/>
            </a:rPr>
            <a:t>Primo Circolo didattico Istituto primario di Marano di Napoli (</a:t>
          </a:r>
          <a:r>
            <a:rPr lang="it-IT" sz="2300" b="1" i="0" u="none" strike="noStrike" kern="1200" dirty="0" err="1" smtClean="0">
              <a:solidFill>
                <a:schemeClr val="tx1"/>
              </a:solidFill>
              <a:latin typeface="Arial"/>
            </a:rPr>
            <a:t>Napoli</a:t>
          </a:r>
          <a:r>
            <a:rPr lang="it-IT" sz="2300" b="1" i="0" u="none" strike="noStrike" kern="1200" dirty="0" smtClean="0">
              <a:solidFill>
                <a:schemeClr val="tx1"/>
              </a:solidFill>
              <a:latin typeface="Arial"/>
            </a:rPr>
            <a:t>)</a:t>
          </a:r>
          <a:endParaRPr lang="it-IT" sz="2300" kern="1200" dirty="0">
            <a:solidFill>
              <a:schemeClr val="tx1"/>
            </a:solidFill>
          </a:endParaRPr>
        </a:p>
      </dsp:txBody>
      <dsp:txXfrm>
        <a:off x="744" y="2177107"/>
        <a:ext cx="2902148" cy="1741289"/>
      </dsp:txXfrm>
    </dsp:sp>
    <dsp:sp modelId="{020E0498-B6A5-4DA0-BBB2-89ECD2C3A998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300" b="1" i="0" u="none" strike="noStrike" kern="1200" dirty="0" smtClean="0">
              <a:solidFill>
                <a:schemeClr val="tx1"/>
              </a:solidFill>
              <a:latin typeface="Arial"/>
            </a:rPr>
            <a:t>Primo Circolo didattico Istituto primario di </a:t>
          </a:r>
          <a:r>
            <a:rPr lang="it-IT" sz="2300" b="1" i="0" u="none" strike="noStrike" kern="1200" dirty="0" err="1" smtClean="0">
              <a:solidFill>
                <a:schemeClr val="tx1"/>
              </a:solidFill>
              <a:latin typeface="Arial"/>
            </a:rPr>
            <a:t>Vietri</a:t>
          </a:r>
          <a:r>
            <a:rPr lang="it-IT" sz="2300" b="1" i="0" u="none" strike="noStrike" kern="1200" dirty="0" smtClean="0">
              <a:solidFill>
                <a:schemeClr val="tx1"/>
              </a:solidFill>
              <a:latin typeface="Arial"/>
            </a:rPr>
            <a:t> sul Mare  (Salerno</a:t>
          </a:r>
          <a:r>
            <a:rPr lang="it-IT" sz="2300" b="1" i="0" u="none" strike="noStrike" kern="1200" dirty="0" smtClean="0">
              <a:latin typeface="Arial"/>
            </a:rPr>
            <a:t>)</a:t>
          </a:r>
          <a:endParaRPr lang="it-IT" sz="2300" b="1" i="0" u="none" strike="noStrike" kern="1200" dirty="0">
            <a:latin typeface="Arial"/>
          </a:endParaRPr>
        </a:p>
      </dsp:txBody>
      <dsp:txXfrm>
        <a:off x="3193107" y="2177107"/>
        <a:ext cx="2902148" cy="174128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drawing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0.00358</cdr:x>
      <cdr:y>0.00559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8.32667E-17</cdr:x>
      <cdr:y>0.08689</cdr:y>
    </cdr:from>
    <cdr:to>
      <cdr:x>1</cdr:x>
      <cdr:y>1</cdr:y>
    </cdr:to>
    <cdr:pic>
      <cdr:nvPicPr>
        <cdr:cNvPr id="2" name="Picture 1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275752" y="1410616"/>
          <a:ext cx="3893528" cy="23701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5.55112E-17</cdr:x>
      <cdr:y>0.08689</cdr:y>
    </cdr:from>
    <cdr:to>
      <cdr:x>1</cdr:x>
      <cdr:y>1</cdr:y>
    </cdr:to>
    <cdr:pic>
      <cdr:nvPicPr>
        <cdr:cNvPr id="2" name="Picture 1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626240" y="187287"/>
          <a:ext cx="2778840" cy="19681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0.04471</cdr:x>
      <cdr:y>0.01456</cdr:y>
    </cdr:from>
    <cdr:to>
      <cdr:x>0.4818</cdr:x>
      <cdr:y>0.50603</cdr:y>
    </cdr:to>
    <cdr:pic>
      <cdr:nvPicPr>
        <cdr:cNvPr id="3" name="Immagine 2" descr="I Terrazzamenti.jp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 rot="20736769">
          <a:off x="174088" y="37784"/>
          <a:ext cx="1701812" cy="127570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  <cdr:relSizeAnchor xmlns:cdr="http://schemas.openxmlformats.org/drawingml/2006/chartDrawing">
    <cdr:from>
      <cdr:x>0.53304</cdr:x>
      <cdr:y>0.39718</cdr:y>
    </cdr:from>
    <cdr:to>
      <cdr:x>0.94902</cdr:x>
      <cdr:y>0.86492</cdr:y>
    </cdr:to>
    <cdr:pic>
      <cdr:nvPicPr>
        <cdr:cNvPr id="4" name="Picture 8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2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 rot="1885781">
          <a:off x="2250692" y="1120701"/>
          <a:ext cx="1756422" cy="131980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0.14345</cdr:x>
      <cdr:y>0.8051</cdr:y>
    </cdr:from>
    <cdr:to>
      <cdr:x>0.21471</cdr:x>
      <cdr:y>0.91641</cdr:y>
    </cdr:to>
    <cdr:pic>
      <cdr:nvPicPr>
        <cdr:cNvPr id="2" name="Picture 1" descr="C:\Documents and Settings\enrico\Impostazioni locali\Temporary Internet Files\Content.IE5\3MPENPMQ\MC900441719[1]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022806" y="3034821"/>
          <a:ext cx="508092" cy="419581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  <cdr:relSizeAnchor xmlns:cdr="http://schemas.openxmlformats.org/drawingml/2006/chartDrawing">
    <cdr:from>
      <cdr:x>0.26168</cdr:x>
      <cdr:y>0.44884</cdr:y>
    </cdr:from>
    <cdr:to>
      <cdr:x>0.3272</cdr:x>
      <cdr:y>0.55116</cdr:y>
    </cdr:to>
    <cdr:pic>
      <cdr:nvPicPr>
        <cdr:cNvPr id="3" name="Picture 1" descr="C:\Documents and Settings\enrico\Impostazioni locali\Temporary Internet Files\Content.IE5\3MPENPMQ\MC900441719[1]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2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865801" y="1691876"/>
          <a:ext cx="467166" cy="385731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  <cdr:relSizeAnchor xmlns:cdr="http://schemas.openxmlformats.org/drawingml/2006/chartDrawing">
    <cdr:from>
      <cdr:x>0.38424</cdr:x>
      <cdr:y>0.4538</cdr:y>
    </cdr:from>
    <cdr:to>
      <cdr:x>0.4434</cdr:x>
      <cdr:y>0.5462</cdr:y>
    </cdr:to>
    <cdr:pic>
      <cdr:nvPicPr>
        <cdr:cNvPr id="4" name="Picture 1" descr="C:\Documents and Settings\enrico\Impostazioni locali\Temporary Internet Files\Content.IE5\3MPENPMQ\MC900441719[1]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3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2739675" y="1710574"/>
          <a:ext cx="421813" cy="348336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  <cdr:relSizeAnchor xmlns:cdr="http://schemas.openxmlformats.org/drawingml/2006/chartDrawing">
    <cdr:from>
      <cdr:x>0.50031</cdr:x>
      <cdr:y>0.34474</cdr:y>
    </cdr:from>
    <cdr:to>
      <cdr:x>0.54513</cdr:x>
      <cdr:y>0.41476</cdr:y>
    </cdr:to>
    <cdr:pic>
      <cdr:nvPicPr>
        <cdr:cNvPr id="5" name="Picture 1" descr="C:\Documents and Settings\enrico\Impostazioni locali\Temporary Internet Files\Content.IE5\3MPENPMQ\MC900441719[1]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4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567269" y="1299493"/>
          <a:ext cx="319572" cy="263939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  <cdr:relSizeAnchor xmlns:cdr="http://schemas.openxmlformats.org/drawingml/2006/chartDrawing">
    <cdr:from>
      <cdr:x>0.63513</cdr:x>
      <cdr:y>0.19127</cdr:y>
    </cdr:from>
    <cdr:to>
      <cdr:x>0.67016</cdr:x>
      <cdr:y>0.24599</cdr:y>
    </cdr:to>
    <cdr:pic>
      <cdr:nvPicPr>
        <cdr:cNvPr id="6" name="Picture 1" descr="C:\Documents and Settings\enrico\Impostazioni locali\Temporary Internet Files\Content.IE5\3MPENPMQ\MC900441719[1]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5" cstate="print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4528548" y="720990"/>
          <a:ext cx="249785" cy="206263"/>
        </a:xfrm>
        <a:prstGeom xmlns:a="http://schemas.openxmlformats.org/drawingml/2006/main" prst="rect">
          <a:avLst/>
        </a:prstGeom>
        <a:noFill xmlns:a="http://schemas.openxmlformats.org/drawingml/2006/main"/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227" cy="496893"/>
          </a:xfrm>
          <a:prstGeom prst="rect">
            <a:avLst/>
          </a:prstGeom>
        </p:spPr>
        <p:txBody>
          <a:bodyPr vert="horz" lIns="92720" tIns="46360" rIns="92720" bIns="4636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830" y="1"/>
            <a:ext cx="2945227" cy="496893"/>
          </a:xfrm>
          <a:prstGeom prst="rect">
            <a:avLst/>
          </a:prstGeom>
        </p:spPr>
        <p:txBody>
          <a:bodyPr vert="horz" lIns="92720" tIns="46360" rIns="92720" bIns="46360" rtlCol="0"/>
          <a:lstStyle>
            <a:lvl1pPr algn="r">
              <a:defRPr sz="1200"/>
            </a:lvl1pPr>
          </a:lstStyle>
          <a:p>
            <a:fld id="{DC0DDAE1-423F-4D3D-A9DE-5264C1EDA0EF}" type="datetimeFigureOut">
              <a:rPr lang="it-IT" smtClean="0"/>
              <a:pPr/>
              <a:t>21/01/2013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2" y="9428143"/>
            <a:ext cx="2945227" cy="496893"/>
          </a:xfrm>
          <a:prstGeom prst="rect">
            <a:avLst/>
          </a:prstGeom>
        </p:spPr>
        <p:txBody>
          <a:bodyPr vert="horz" lIns="92720" tIns="46360" rIns="92720" bIns="46360" rtlCol="0" anchor="b"/>
          <a:lstStyle>
            <a:lvl1pPr algn="l">
              <a:defRPr sz="1200"/>
            </a:lvl1pPr>
          </a:lstStyle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830" y="9428143"/>
            <a:ext cx="2945227" cy="496893"/>
          </a:xfrm>
          <a:prstGeom prst="rect">
            <a:avLst/>
          </a:prstGeom>
        </p:spPr>
        <p:txBody>
          <a:bodyPr vert="horz" lIns="92720" tIns="46360" rIns="92720" bIns="46360" rtlCol="0" anchor="b"/>
          <a:lstStyle>
            <a:lvl1pPr algn="r">
              <a:defRPr sz="1200"/>
            </a:lvl1pPr>
          </a:lstStyle>
          <a:p>
            <a:fld id="{9937415F-B62F-476A-888B-683C1515B1C1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93976976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1"/>
          </a:xfrm>
          <a:prstGeom prst="rect">
            <a:avLst/>
          </a:prstGeom>
        </p:spPr>
        <p:txBody>
          <a:bodyPr vert="horz" lIns="92720" tIns="46360" rIns="92720" bIns="4636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2" y="1"/>
            <a:ext cx="2945659" cy="496331"/>
          </a:xfrm>
          <a:prstGeom prst="rect">
            <a:avLst/>
          </a:prstGeom>
        </p:spPr>
        <p:txBody>
          <a:bodyPr vert="horz" lIns="92720" tIns="46360" rIns="92720" bIns="46360" rtlCol="0"/>
          <a:lstStyle>
            <a:lvl1pPr algn="r">
              <a:defRPr sz="1200"/>
            </a:lvl1pPr>
          </a:lstStyle>
          <a:p>
            <a:fld id="{C6614E94-9D73-41C4-8D0B-76D3CF242C15}" type="datetimeFigureOut">
              <a:rPr lang="it-IT" smtClean="0"/>
              <a:pPr/>
              <a:t>21/01/2013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20" tIns="46360" rIns="92720" bIns="4636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8"/>
          </a:xfrm>
          <a:prstGeom prst="rect">
            <a:avLst/>
          </a:prstGeom>
        </p:spPr>
        <p:txBody>
          <a:bodyPr vert="horz" lIns="92720" tIns="46360" rIns="92720" bIns="4636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1"/>
          </a:xfrm>
          <a:prstGeom prst="rect">
            <a:avLst/>
          </a:prstGeom>
        </p:spPr>
        <p:txBody>
          <a:bodyPr vert="horz" lIns="92720" tIns="46360" rIns="92720" bIns="46360" rtlCol="0" anchor="b"/>
          <a:lstStyle>
            <a:lvl1pPr algn="l">
              <a:defRPr sz="1200"/>
            </a:lvl1pPr>
          </a:lstStyle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2" y="9428584"/>
            <a:ext cx="2945659" cy="496331"/>
          </a:xfrm>
          <a:prstGeom prst="rect">
            <a:avLst/>
          </a:prstGeom>
        </p:spPr>
        <p:txBody>
          <a:bodyPr vert="horz" lIns="92720" tIns="46360" rIns="92720" bIns="46360" rtlCol="0" anchor="b"/>
          <a:lstStyle>
            <a:lvl1pPr algn="r">
              <a:defRPr sz="1200"/>
            </a:lvl1pPr>
          </a:lstStyle>
          <a:p>
            <a:fld id="{CD67F006-A942-47CA-AC0A-CBDD46EAEC0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58833337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741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E19628-2229-4E98-A20F-84BFB86A7E63}" type="slidenum">
              <a:rPr lang="it-IT"/>
              <a:pPr/>
              <a:t>10</a:t>
            </a:fld>
            <a:endParaRPr lang="it-IT"/>
          </a:p>
        </p:txBody>
      </p:sp>
      <p:sp>
        <p:nvSpPr>
          <p:cNvPr id="17413" name="Segnaposto piè di pagina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/>
              <a:t>censimento@scuola, Risultati e opportunità per il Sistema statistico della Campania, Angela Maria Digrandi, Roma 11gennaio 2013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5C63FA-2B81-472D-A7F3-017F2D949674}" type="slidenum">
              <a:rPr lang="it-IT" smtClean="0"/>
              <a:pPr>
                <a:defRPr/>
              </a:pPr>
              <a:t>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29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30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31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7F006-A942-47CA-AC0A-CBDD46EAEC0F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censimento@scuola, Risultati e opportunità per il Sistema statistico della Campania, Angela Maria Digrandi, Roma 11gennaio 2013</a:t>
            </a:r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741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E19628-2229-4E98-A20F-84BFB86A7E63}" type="slidenum">
              <a:rPr lang="it-IT"/>
              <a:pPr/>
              <a:t>8</a:t>
            </a:fld>
            <a:endParaRPr lang="it-IT"/>
          </a:p>
        </p:txBody>
      </p:sp>
      <p:sp>
        <p:nvSpPr>
          <p:cNvPr id="17413" name="Segnaposto piè di pagina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/>
              <a:t>censimento@scuola, Risultati e opportunità per il Sistema statistico della Campania, Angela Maria Digrandi, Roma 11gennaio 2013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741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E19628-2229-4E98-A20F-84BFB86A7E63}" type="slidenum">
              <a:rPr lang="it-IT"/>
              <a:pPr/>
              <a:t>9</a:t>
            </a:fld>
            <a:endParaRPr lang="it-IT"/>
          </a:p>
        </p:txBody>
      </p:sp>
      <p:sp>
        <p:nvSpPr>
          <p:cNvPr id="17413" name="Segnaposto piè di pagina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/>
              <a:t>censimento@scuola, Risultati e opportunità per il Sistema statistico della Campania, Angela Maria Digrandi, Roma 11gennaio 2013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FF88EA7-8B6B-4EF4-8F3A-B86A20EBB386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188729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B15BB3-ADB4-4963-B419-9461A7A45222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663530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DD05767-6E12-42F7-8BCA-E0DBC9C4AFEC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44814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2788" y="0"/>
            <a:ext cx="8288337" cy="981075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rgbClr val="EE4237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14375" y="1052513"/>
            <a:ext cx="8286750" cy="5305425"/>
          </a:xfrm>
          <a:prstGeom prst="rect">
            <a:avLst/>
          </a:prstGeom>
        </p:spPr>
        <p:txBody>
          <a:bodyPr/>
          <a:lstStyle>
            <a:lvl1pPr>
              <a:buClr>
                <a:srgbClr val="EE4237"/>
              </a:buClr>
              <a:buFont typeface="Wingdings" pitchFamily="2" charset="2"/>
              <a:buChar char="q"/>
              <a:defRPr>
                <a:solidFill>
                  <a:srgbClr val="000066"/>
                </a:solidFill>
              </a:defRPr>
            </a:lvl1pPr>
            <a:lvl2pPr>
              <a:defRPr>
                <a:solidFill>
                  <a:srgbClr val="000066"/>
                </a:solidFill>
              </a:defRPr>
            </a:lvl2pPr>
            <a:lvl3pPr>
              <a:buClr>
                <a:srgbClr val="EE4237"/>
              </a:buClr>
              <a:defRPr>
                <a:solidFill>
                  <a:srgbClr val="000066"/>
                </a:solidFill>
              </a:defRPr>
            </a:lvl3pPr>
            <a:lvl4pPr>
              <a:defRPr>
                <a:solidFill>
                  <a:srgbClr val="000066"/>
                </a:solidFill>
              </a:defRPr>
            </a:lvl4pPr>
            <a:lvl5pPr>
              <a:defRPr>
                <a:solidFill>
                  <a:srgbClr val="000066"/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9" name="Segnaposto testo 8"/>
          <p:cNvSpPr>
            <a:spLocks noGrp="1"/>
          </p:cNvSpPr>
          <p:nvPr>
            <p:ph type="body" sz="quarter" idx="13"/>
          </p:nvPr>
        </p:nvSpPr>
        <p:spPr>
          <a:xfrm>
            <a:off x="-36512" y="44624"/>
            <a:ext cx="648000" cy="6480000"/>
          </a:xfrm>
          <a:prstGeom prst="rect">
            <a:avLst/>
          </a:prstGeom>
        </p:spPr>
        <p:txBody>
          <a:bodyPr vert="vert270"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400">
                <a:solidFill>
                  <a:schemeClr val="bg1"/>
                </a:solidFill>
              </a:defRPr>
            </a:lvl2pPr>
            <a:lvl3pPr algn="l">
              <a:defRPr sz="2400">
                <a:solidFill>
                  <a:schemeClr val="bg1"/>
                </a:solidFill>
              </a:defRPr>
            </a:lvl3pPr>
            <a:lvl4pPr algn="l">
              <a:defRPr sz="2400">
                <a:solidFill>
                  <a:schemeClr val="bg1"/>
                </a:solidFill>
              </a:defRPr>
            </a:lvl4pPr>
            <a:lvl5pPr algn="l"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dt" sz="half" idx="14"/>
          </p:nvPr>
        </p:nvSpPr>
        <p:spPr>
          <a:xfrm>
            <a:off x="1933575" y="6477000"/>
            <a:ext cx="1198563" cy="268288"/>
          </a:xfrm>
          <a:prstGeom prst="rect">
            <a:avLst/>
          </a:prstGeom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None/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AB808E0-F339-42CB-A56B-C01CB14F6559}" type="datetime1">
              <a:rPr lang="it-IT" smtClean="0"/>
              <a:pPr>
                <a:defRPr/>
              </a:pPr>
              <a:t>21/01/2013</a:t>
            </a:fld>
            <a:endParaRPr lang="it-IT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ftr" sz="quarter" idx="15"/>
          </p:nvPr>
        </p:nvSpPr>
        <p:spPr>
          <a:xfrm>
            <a:off x="3203575" y="6453188"/>
            <a:ext cx="4105275" cy="268287"/>
          </a:xfrm>
          <a:prstGeom prst="rect">
            <a:avLst/>
          </a:prstGeom>
        </p:spPr>
        <p:txBody>
          <a:bodyPr/>
          <a:lstStyle>
            <a:lvl1pPr>
              <a:spcBef>
                <a:spcPct val="20000"/>
              </a:spcBef>
              <a:buClr>
                <a:srgbClr val="FF0000"/>
              </a:buClr>
              <a:buSzPct val="90000"/>
              <a:buFont typeface="Wingdings 2" pitchFamily="18" charset="2"/>
              <a:buNone/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sldNum" sz="quarter" idx="16"/>
          </p:nvPr>
        </p:nvSpPr>
        <p:spPr>
          <a:xfrm>
            <a:off x="4427538" y="6545263"/>
            <a:ext cx="360362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502D9-D395-48A3-8209-9FCE19261A1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182939-2BF9-4A96-9888-0D7E9E51FE24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05287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B3B8DB0-D9E6-4790-8A0A-3EFF1FF8A9E8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890210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F15EEE-C81C-4EF8-A288-EBF3FAD883C8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4279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784B775-F54F-490F-982E-77A462FFFF94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4287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334261C-1FB4-44CA-BEE4-6774AF6F221A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52413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86463F-C352-4E18-A27D-FC3A76E41F86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446449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CB5BC8F-3EB5-4B97-B448-4E20C5DE4C8C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145275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A869F15-F48E-4DB9-A50E-68C0A0A3998B}" type="datetime1">
              <a:rPr lang="it-IT" smtClean="0"/>
              <a:pPr/>
              <a:t>21/01/2013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Censimento@scuola, Risultati e opportunità per il Sistema statistico della Campania  - Angela Maria Digrandi, Roma, 11 gennaio 2013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00487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777875" y="0"/>
            <a:ext cx="7543800" cy="381000"/>
          </a:xfrm>
          <a:prstGeom prst="rect">
            <a:avLst/>
          </a:prstGeom>
          <a:solidFill>
            <a:srgbClr val="7F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Times New Roman" pitchFamily="-28" charset="0"/>
              <a:buNone/>
              <a:defRPr/>
            </a:pPr>
            <a:endParaRPr lang="en-US"/>
          </a:p>
        </p:txBody>
      </p:sp>
      <p:cxnSp>
        <p:nvCxnSpPr>
          <p:cNvPr id="9" name="Connettore 1 8"/>
          <p:cNvCxnSpPr/>
          <p:nvPr userDrawn="1"/>
        </p:nvCxnSpPr>
        <p:spPr>
          <a:xfrm>
            <a:off x="777875" y="6254519"/>
            <a:ext cx="7543800" cy="0"/>
          </a:xfrm>
          <a:prstGeom prst="line">
            <a:avLst/>
          </a:prstGeom>
          <a:ln>
            <a:solidFill>
              <a:srgbClr val="7F14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magine 10" descr="marchio 2.jpg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379" y="6346121"/>
            <a:ext cx="806786" cy="3358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2975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wmf"/><Relationship Id="rId4" Type="http://schemas.openxmlformats.org/officeDocument/2006/relationships/hyperlink" Target="clip_agri2.fl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35.jpeg"/><Relationship Id="rId4" Type="http://schemas.openxmlformats.org/officeDocument/2006/relationships/hyperlink" Target="I%20Terrazzamenti.exe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4.jpeg"/><Relationship Id="rId7" Type="http://schemas.openxmlformats.org/officeDocument/2006/relationships/hyperlink" Target="punti%20di%20forza2.flv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jpeg"/><Relationship Id="rId9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partita2.flv" TargetMode="Externa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22.jpe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50.jpeg"/><Relationship Id="rId4" Type="http://schemas.openxmlformats.org/officeDocument/2006/relationships/diagramLayout" Target="../diagrams/layout6.xml"/><Relationship Id="rId9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958" y="1220295"/>
            <a:ext cx="755173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C00000"/>
                </a:solidFill>
              </a:rPr>
              <a:t>IV </a:t>
            </a:r>
            <a:r>
              <a:rPr lang="it-IT" sz="2800" dirty="0">
                <a:solidFill>
                  <a:srgbClr val="C00000"/>
                </a:solidFill>
              </a:rPr>
              <a:t>SEZIONE</a:t>
            </a:r>
          </a:p>
          <a:p>
            <a:r>
              <a:rPr lang="it-IT" sz="3200" dirty="0" err="1" smtClean="0">
                <a:solidFill>
                  <a:srgbClr val="7F142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Censimento@scuola</a:t>
            </a:r>
            <a:endParaRPr lang="it-IT" sz="3200" dirty="0">
              <a:solidFill>
                <a:srgbClr val="7F142A"/>
              </a:solidFill>
            </a:endParaRPr>
          </a:p>
          <a:p>
            <a:r>
              <a:rPr lang="it-IT" sz="2800" dirty="0">
                <a:solidFill>
                  <a:srgbClr val="7F142A"/>
                </a:solidFill>
              </a:rPr>
              <a:t>Risultati e opportunità</a:t>
            </a:r>
          </a:p>
          <a:p>
            <a:r>
              <a:rPr lang="it-IT" sz="2800" dirty="0">
                <a:solidFill>
                  <a:srgbClr val="7F142A"/>
                </a:solidFill>
              </a:rPr>
              <a:t>per il Sistema statistico</a:t>
            </a:r>
          </a:p>
          <a:p>
            <a:r>
              <a:rPr lang="it-IT" sz="2800" dirty="0">
                <a:solidFill>
                  <a:srgbClr val="7F142A"/>
                </a:solidFill>
              </a:rPr>
              <a:t>della </a:t>
            </a:r>
            <a:r>
              <a:rPr lang="it-IT" sz="2800" dirty="0" smtClean="0">
                <a:solidFill>
                  <a:srgbClr val="7F142A"/>
                </a:solidFill>
              </a:rPr>
              <a:t>Campania</a:t>
            </a:r>
          </a:p>
          <a:p>
            <a:endParaRPr lang="it-IT" sz="2800" i="1" dirty="0" smtClean="0">
              <a:solidFill>
                <a:srgbClr val="505150"/>
              </a:solidFill>
            </a:endParaRPr>
          </a:p>
          <a:p>
            <a:r>
              <a:rPr lang="it-IT" sz="2400" i="1" dirty="0" smtClean="0">
                <a:solidFill>
                  <a:srgbClr val="505150"/>
                </a:solidFill>
              </a:rPr>
              <a:t>Con </a:t>
            </a:r>
            <a:r>
              <a:rPr lang="it-IT" sz="2400" i="1" dirty="0">
                <a:solidFill>
                  <a:srgbClr val="505150"/>
                </a:solidFill>
              </a:rPr>
              <a:t>il Censimento si impara. Esperienze e prospettive per la diffusione della cultura statistica</a:t>
            </a:r>
          </a:p>
          <a:p>
            <a:endParaRPr lang="it-IT" dirty="0" smtClean="0">
              <a:solidFill>
                <a:srgbClr val="505150"/>
              </a:solidFill>
            </a:endParaRPr>
          </a:p>
          <a:p>
            <a:r>
              <a:rPr lang="it-IT" dirty="0" smtClean="0">
                <a:solidFill>
                  <a:srgbClr val="505150"/>
                </a:solidFill>
              </a:rPr>
              <a:t>Angela Maria Digrandi</a:t>
            </a:r>
          </a:p>
          <a:p>
            <a:endParaRPr lang="it-IT" sz="1000" dirty="0">
              <a:solidFill>
                <a:srgbClr val="505150"/>
              </a:solidFill>
            </a:endParaRPr>
          </a:p>
          <a:p>
            <a:r>
              <a:rPr lang="it-IT" sz="1400" dirty="0" smtClean="0">
                <a:solidFill>
                  <a:srgbClr val="505150"/>
                </a:solidFill>
              </a:rPr>
              <a:t>11 gennaio 2013</a:t>
            </a:r>
            <a:endParaRPr lang="it-IT" sz="1400" dirty="0">
              <a:solidFill>
                <a:srgbClr val="5051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923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Segnaposto piè di pagina 7"/>
          <p:cNvSpPr>
            <a:spLocks noGrp="1"/>
          </p:cNvSpPr>
          <p:nvPr>
            <p:ph type="ftr" sz="quarter" idx="11"/>
          </p:nvPr>
        </p:nvSpPr>
        <p:spPr bwMode="auto">
          <a:xfrm>
            <a:off x="682625" y="6310313"/>
            <a:ext cx="7192963" cy="365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sz="1100" dirty="0"/>
              <a:t>Censimento@scuola, Risultati e opportunità per il Sistema statistico della Campania  - Angela Maria Digrandi, Roma, 11 gennaio 2013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287338" y="5970588"/>
            <a:ext cx="5000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/>
            <a:r>
              <a:rPr lang="it-IT" sz="1400" dirty="0" smtClean="0">
                <a:solidFill>
                  <a:srgbClr val="7F7F7F"/>
                </a:solidFill>
              </a:rPr>
              <a:t>10</a:t>
            </a:r>
            <a:endParaRPr lang="it-IT" sz="1400" dirty="0">
              <a:solidFill>
                <a:srgbClr val="7F7F7F"/>
              </a:solidFill>
            </a:endParaRPr>
          </a:p>
        </p:txBody>
      </p:sp>
      <p:sp>
        <p:nvSpPr>
          <p:cNvPr id="9" name="Arrotonda angolo stesso lato rettangolo 4"/>
          <p:cNvSpPr/>
          <p:nvPr/>
        </p:nvSpPr>
        <p:spPr>
          <a:xfrm rot="16200000">
            <a:off x="5353406" y="73510"/>
            <a:ext cx="453170" cy="344441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1910" tIns="20955" rIns="41910" bIns="20955" numCol="1" spcCol="1270" anchor="ctr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it-IT" sz="1100" b="1" kern="1200" dirty="0"/>
          </a:p>
        </p:txBody>
      </p:sp>
      <p:graphicFrame>
        <p:nvGraphicFramePr>
          <p:cNvPr id="11" name="Diagramma 10"/>
          <p:cNvGraphicFramePr/>
          <p:nvPr/>
        </p:nvGraphicFramePr>
        <p:xfrm>
          <a:off x="1779588" y="73429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ttangolo 12"/>
          <p:cNvSpPr/>
          <p:nvPr/>
        </p:nvSpPr>
        <p:spPr>
          <a:xfrm>
            <a:off x="3551642" y="581891"/>
            <a:ext cx="2012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>
                <a:solidFill>
                  <a:srgbClr val="404040"/>
                </a:solidFill>
              </a:rPr>
              <a:t> </a:t>
            </a:r>
            <a:r>
              <a:rPr lang="it-IT" sz="2400" dirty="0" smtClean="0">
                <a:solidFill>
                  <a:srgbClr val="404040"/>
                </a:solidFill>
              </a:rPr>
              <a:t>I protagonisti</a:t>
            </a:r>
            <a:endParaRPr lang="it-IT" sz="2400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4465976" y="2037806"/>
            <a:ext cx="41744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Mostra 150 anni dell’Unità d’Italia </a:t>
            </a: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Anno scolastico 2010/2011</a:t>
            </a:r>
          </a:p>
          <a:p>
            <a:endParaRPr lang="it-IT" dirty="0" smtClean="0"/>
          </a:p>
          <a:p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Analisi delle serie storiche censuarie della popolazione, delle migrazioni e dei trasporti marittimi</a:t>
            </a:r>
          </a:p>
          <a:p>
            <a:endParaRPr lang="it-IT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3. 150 anni di censimenti</a:t>
            </a:r>
          </a:p>
        </p:txBody>
      </p:sp>
      <p:pic>
        <p:nvPicPr>
          <p:cNvPr id="14" name="Immagine 13" descr="Manifesto_new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002" y="1389324"/>
            <a:ext cx="3209968" cy="4279956"/>
          </a:xfrm>
          <a:prstGeom prst="rect">
            <a:avLst/>
          </a:prstGeom>
        </p:spPr>
      </p:pic>
      <p:sp>
        <p:nvSpPr>
          <p:cNvPr id="17" name="CasellaDiTesto 16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11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18802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4557932" y="1944700"/>
            <a:ext cx="4389120" cy="3824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Anno scolastico </a:t>
            </a: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2011/2012</a:t>
            </a:r>
          </a:p>
          <a:p>
            <a:endParaRPr lang="it-IT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Il progetto “censimento@scuola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 nasce con l’obiettivo primario  di promuovere la collaborazione dei giovani studenti e delle loro famiglie contribuendo ad un’attività che si fa </a:t>
            </a:r>
            <a:r>
              <a:rPr lang="it-IT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nell’interesse della Città, per conoscerla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meglio e poterla governare in modo più rispondente alle sue esigenze.</a:t>
            </a:r>
          </a:p>
          <a:p>
            <a:pPr algn="just"/>
            <a:endParaRPr lang="it-IT" sz="1600" dirty="0" smtClean="0"/>
          </a:p>
          <a:p>
            <a:endParaRPr lang="it-IT" sz="10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 Censimento della popolazione:strumenti, analisi e simulazioni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847" y="1944700"/>
            <a:ext cx="1950473" cy="2749964"/>
          </a:xfrm>
          <a:prstGeom prst="rect">
            <a:avLst/>
          </a:prstGeom>
          <a:ln>
            <a:solidFill>
              <a:srgbClr val="993333"/>
            </a:solidFill>
          </a:ln>
        </p:spPr>
      </p:pic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560320" y="1424323"/>
            <a:ext cx="1572768" cy="4750018"/>
          </a:xfrm>
          <a:prstGeom prst="rect">
            <a:avLst/>
          </a:prstGeom>
          <a:gradFill rotWithShape="0">
            <a:gsLst>
              <a:gs pos="0">
                <a:srgbClr val="E5B8B7"/>
              </a:gs>
              <a:gs pos="100000">
                <a:srgbClr val="FF0000"/>
              </a:gs>
            </a:gsLst>
            <a:lin ang="5400000" scaled="1"/>
          </a:gradFill>
          <a:ln w="12700">
            <a:solidFill>
              <a:srgbClr val="FF0000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it-IT" sz="1400" b="1" i="0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Calibri" pitchFamily="34" charset="0"/>
                <a:cs typeface="Arial" pitchFamily="34" charset="0"/>
              </a:rPr>
              <a:t>Contiamoci per contare!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rgbClr val="632423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it-IT" sz="1800" b="1" i="1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Comic Sans MS" pitchFamily="66" charset="0"/>
                <a:cs typeface="Arial" pitchFamily="34" charset="0"/>
              </a:rPr>
              <a:t>Campagna di divulgazione della cultura statistica nelle scuole in occasione del 15° censimento della popolazione e delle abitazioni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12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18802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4514640" y="1755389"/>
            <a:ext cx="381103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it-IT" sz="1600" dirty="0" smtClean="0"/>
          </a:p>
          <a:p>
            <a:pPr algn="just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Strumenti</a:t>
            </a:r>
          </a:p>
          <a:p>
            <a:pPr algn="just"/>
            <a:endParaRPr lang="it-IT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 attiva un processo di addestramento alla compilazione del questionario studiando i quesiti in collaborazione con gli Uffici comunali di censimento.</a:t>
            </a:r>
          </a:p>
          <a:p>
            <a:pPr algn="just"/>
            <a:endParaRPr lang="it-IT" dirty="0" smtClean="0"/>
          </a:p>
          <a:p>
            <a:pPr algn="just"/>
            <a:endParaRPr lang="it-IT" dirty="0" smtClean="0"/>
          </a:p>
          <a:p>
            <a:pPr algn="just"/>
            <a:endParaRPr lang="it-IT" dirty="0" smtClean="0"/>
          </a:p>
          <a:p>
            <a:pPr algn="just"/>
            <a:endParaRPr lang="it-IT" dirty="0" smtClean="0"/>
          </a:p>
          <a:p>
            <a:pPr algn="just"/>
            <a:endParaRPr lang="it-IT" dirty="0" smtClean="0"/>
          </a:p>
          <a:p>
            <a:pPr algn="just"/>
            <a:endParaRPr lang="it-IT" dirty="0" smtClean="0"/>
          </a:p>
          <a:p>
            <a:endParaRPr lang="it-IT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 Censimento della popolazione:strumenti, analisi e simulazioni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81925" y="2661365"/>
            <a:ext cx="1544155" cy="2177098"/>
          </a:xfrm>
          <a:prstGeom prst="rect">
            <a:avLst/>
          </a:prstGeom>
          <a:ln>
            <a:solidFill>
              <a:srgbClr val="993333"/>
            </a:solidFill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0500" y="1500052"/>
            <a:ext cx="1465580" cy="10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magine 8" descr="postino.gi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805" y="2661365"/>
            <a:ext cx="1088782" cy="1079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magine 12" descr="canstock1621708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5110" y="2587727"/>
            <a:ext cx="1041089" cy="156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tangolo 11"/>
          <p:cNvSpPr/>
          <p:nvPr/>
        </p:nvSpPr>
        <p:spPr>
          <a:xfrm>
            <a:off x="4514640" y="4015947"/>
            <a:ext cx="41791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Compilazione on line dei questionari del proprio nucleo familiare,  </a:t>
            </a: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costruzione di tipologie familiari per simulazioni didattiche.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13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" name="Immagine 10" descr="censimento@scuola_medie_new[1]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5634" y="4569664"/>
            <a:ext cx="1724297" cy="1293223"/>
          </a:xfrm>
          <a:prstGeom prst="rect">
            <a:avLst/>
          </a:prstGeom>
        </p:spPr>
      </p:pic>
      <p:pic>
        <p:nvPicPr>
          <p:cNvPr id="13" name="Immagine 12" descr="censimento@scuola_medie_new[2]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147" y="4569664"/>
            <a:ext cx="1706880" cy="1280160"/>
          </a:xfrm>
          <a:prstGeom prst="rect">
            <a:avLst/>
          </a:prstGeom>
        </p:spPr>
      </p:pic>
      <p:sp>
        <p:nvSpPr>
          <p:cNvPr id="20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18802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4. Censimento della popolazione:  analisi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5064369" y="1673076"/>
            <a:ext cx="365492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L’analisi storica</a:t>
            </a:r>
          </a:p>
          <a:p>
            <a:endParaRPr lang="it-IT" sz="2000" dirty="0" smtClean="0">
              <a:solidFill>
                <a:srgbClr val="5051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ragazzi studiano i censimenti del passato e gli indicatori demografici per comprendere i  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cambiamenti strutturali dell’area metropolitana napoletana </a:t>
            </a: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che si espande e poi si contrae, </a:t>
            </a: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sensibile in tali avvicendamenti alle dinamiche più vaste delle grandi città italiane ed europee.</a:t>
            </a:r>
          </a:p>
          <a:p>
            <a:pPr>
              <a:buFont typeface="Wingdings" pitchFamily="2" charset="2"/>
              <a:buNone/>
            </a:pPr>
            <a:endParaRPr lang="it-IT" sz="1000" dirty="0" smtClean="0">
              <a:solidFill>
                <a:srgbClr val="505150"/>
              </a:solidFill>
            </a:endParaRPr>
          </a:p>
          <a:p>
            <a:pPr>
              <a:buFont typeface="Wingdings" pitchFamily="2" charset="2"/>
              <a:buNone/>
            </a:pPr>
            <a:endParaRPr lang="it-IT" sz="1000" dirty="0" smtClean="0"/>
          </a:p>
          <a:p>
            <a:pPr algn="ctr">
              <a:buFont typeface="Wingdings" pitchFamily="2" charset="2"/>
              <a:buNone/>
            </a:pPr>
            <a:endParaRPr lang="it-IT" sz="1000" dirty="0" smtClean="0"/>
          </a:p>
          <a:p>
            <a:pPr>
              <a:buFont typeface="Wingdings" pitchFamily="2" charset="2"/>
              <a:buNone/>
            </a:pPr>
            <a:r>
              <a:rPr lang="it-IT" sz="2400" dirty="0" smtClean="0"/>
              <a:t/>
            </a:r>
            <a:br>
              <a:rPr lang="it-IT" sz="2400" dirty="0" smtClean="0"/>
            </a:br>
            <a:endParaRPr lang="it-IT" sz="2400" dirty="0" smtClean="0"/>
          </a:p>
          <a:p>
            <a:pPr>
              <a:buFont typeface="Wingdings" pitchFamily="2" charset="2"/>
              <a:buNone/>
            </a:pPr>
            <a:endParaRPr lang="it-IT" sz="2400" dirty="0" smtClean="0">
              <a:latin typeface="Bradley Hand ITC" pitchFamily="66" charset="0"/>
              <a:ea typeface="Amperzand"/>
              <a:cs typeface="Amperzand"/>
            </a:endParaRPr>
          </a:p>
        </p:txBody>
      </p:sp>
      <p:graphicFrame>
        <p:nvGraphicFramePr>
          <p:cNvPr id="7" name="Segnaposto contenuto 3"/>
          <p:cNvGraphicFramePr>
            <a:graphicFrameLocks/>
          </p:cNvGraphicFramePr>
          <p:nvPr/>
        </p:nvGraphicFramePr>
        <p:xfrm>
          <a:off x="682196" y="1489166"/>
          <a:ext cx="3830858" cy="1969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Segnaposto contenuto 6"/>
          <p:cNvGraphicFramePr>
            <a:graphicFrameLocks/>
          </p:cNvGraphicFramePr>
          <p:nvPr/>
        </p:nvGraphicFramePr>
        <p:xfrm>
          <a:off x="682196" y="3695591"/>
          <a:ext cx="3830858" cy="2012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CasellaDiTesto 14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14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18802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15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839073" y="1054990"/>
            <a:ext cx="5085471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2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La storia della citt</a:t>
            </a:r>
            <a:r>
              <a:rPr kumimoji="0" lang="it-IT" sz="2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Arial" pitchFamily="34" charset="0"/>
              </a:rPr>
              <a:t>à</a:t>
            </a:r>
            <a:r>
              <a:rPr kumimoji="0" lang="it-IT" sz="2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di Napoli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I ragazzi studiano i cambiamenti strutturali dell’area metropolitana:</a:t>
            </a:r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Analisi statistiche sui 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dati censuari, </a:t>
            </a: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Lettura di a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tti documentali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Percezione  e contatti visivi diretti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V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iste acquisite attraverso la 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“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rete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”</a:t>
            </a: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4. Censimento della popolazione:analisi</a:t>
            </a:r>
          </a:p>
        </p:txBody>
      </p:sp>
      <p:pic>
        <p:nvPicPr>
          <p:cNvPr id="3074" name="Picture 2" descr="K:\images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673" y="1121810"/>
            <a:ext cx="3200400" cy="2214002"/>
          </a:xfrm>
          <a:prstGeom prst="rect">
            <a:avLst/>
          </a:prstGeom>
          <a:noFill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3304" y="3519032"/>
            <a:ext cx="4728753" cy="266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18802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 Censimento della popolazione:simulazioni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16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4727421" y="1198563"/>
            <a:ext cx="3707605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rgbClr val="505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Le simulazioni sul futuro</a:t>
            </a:r>
          </a:p>
          <a:p>
            <a:endParaRPr lang="it-IT" sz="2000" dirty="0" smtClean="0">
              <a:solidFill>
                <a:srgbClr val="5051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Scendono nel dettaglio territoriale e  studiano le ragioni che hanno determinato la nascita dei quartieri in cui vivono, l’attuale struttura e le dinamiche in atto. </a:t>
            </a:r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endParaRPr lang="it-IT" sz="1000" dirty="0" smtClean="0">
              <a:solidFill>
                <a:srgbClr val="505150"/>
              </a:solidFill>
            </a:endParaRPr>
          </a:p>
          <a:p>
            <a:pPr>
              <a:buFont typeface="Wingdings" pitchFamily="2" charset="2"/>
              <a:buNone/>
            </a:pPr>
            <a:endParaRPr lang="it-IT" sz="1000" dirty="0" smtClean="0"/>
          </a:p>
          <a:p>
            <a:pPr algn="ctr">
              <a:buFont typeface="Wingdings" pitchFamily="2" charset="2"/>
              <a:buNone/>
            </a:pPr>
            <a:endParaRPr lang="it-IT" sz="1000" dirty="0" smtClean="0"/>
          </a:p>
          <a:p>
            <a:pPr>
              <a:buFont typeface="Wingdings" pitchFamily="2" charset="2"/>
              <a:buNone/>
            </a:pPr>
            <a:r>
              <a:rPr lang="it-IT" sz="2400" dirty="0" smtClean="0"/>
              <a:t/>
            </a:r>
            <a:br>
              <a:rPr lang="it-IT" sz="2400" dirty="0" smtClean="0"/>
            </a:br>
            <a:endParaRPr lang="it-IT" sz="2400" dirty="0" smtClean="0"/>
          </a:p>
          <a:p>
            <a:pPr>
              <a:buFont typeface="Wingdings" pitchFamily="2" charset="2"/>
              <a:buNone/>
            </a:pPr>
            <a:endParaRPr lang="it-IT" sz="2400" dirty="0" smtClean="0">
              <a:latin typeface="Bradley Hand ITC" pitchFamily="66" charset="0"/>
              <a:ea typeface="Amperzand"/>
              <a:cs typeface="Amperzand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7439" y="3410662"/>
            <a:ext cx="4203785" cy="255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Antico Borgo di Chia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776549"/>
            <a:ext cx="4603004" cy="1502780"/>
          </a:xfrm>
          <a:prstGeom prst="rect">
            <a:avLst/>
          </a:prstGeom>
          <a:noFill/>
        </p:spPr>
      </p:pic>
      <p:sp>
        <p:nvSpPr>
          <p:cNvPr id="10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18802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 Censimento della popolazione:simulazioni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17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4451427" y="1294182"/>
            <a:ext cx="370760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rgbClr val="50515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Approccio a nuovi modelli interpretativi delle dinamiche della popolazione</a:t>
            </a:r>
          </a:p>
          <a:p>
            <a:endParaRPr lang="it-IT" sz="1000" dirty="0" smtClean="0">
              <a:solidFill>
                <a:srgbClr val="505150"/>
              </a:solidFill>
            </a:endParaRPr>
          </a:p>
          <a:p>
            <a:pPr>
              <a:buFont typeface="Wingdings" pitchFamily="2" charset="2"/>
              <a:buNone/>
            </a:pPr>
            <a:endParaRPr lang="it-IT" sz="1000" dirty="0" smtClean="0"/>
          </a:p>
          <a:p>
            <a:pPr algn="ctr">
              <a:buFont typeface="Wingdings" pitchFamily="2" charset="2"/>
              <a:buNone/>
            </a:pPr>
            <a:endParaRPr lang="it-IT" sz="1000" dirty="0" smtClean="0"/>
          </a:p>
          <a:p>
            <a:pPr>
              <a:buFont typeface="Wingdings" pitchFamily="2" charset="2"/>
              <a:buNone/>
            </a:pPr>
            <a:r>
              <a:rPr lang="it-IT" sz="2400" dirty="0" smtClean="0"/>
              <a:t/>
            </a:r>
            <a:br>
              <a:rPr lang="it-IT" sz="2400" dirty="0" smtClean="0"/>
            </a:br>
            <a:endParaRPr lang="it-IT" sz="2400" dirty="0" smtClean="0"/>
          </a:p>
          <a:p>
            <a:pPr>
              <a:buFont typeface="Wingdings" pitchFamily="2" charset="2"/>
              <a:buNone/>
            </a:pPr>
            <a:endParaRPr lang="it-IT" sz="2400" dirty="0" smtClean="0">
              <a:latin typeface="Bradley Hand ITC" pitchFamily="66" charset="0"/>
              <a:ea typeface="Amperzand"/>
              <a:cs typeface="Amperzand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451427" y="2975969"/>
            <a:ext cx="371257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it-IT" sz="2000" b="1" dirty="0" err="1" smtClean="0">
                <a:solidFill>
                  <a:srgbClr val="505150"/>
                </a:solidFill>
              </a:rPr>
              <a:t>Gentrification</a:t>
            </a:r>
            <a:endParaRPr lang="it-IT" sz="2000" b="1" dirty="0" smtClean="0">
              <a:solidFill>
                <a:srgbClr val="505150"/>
              </a:solidFill>
            </a:endParaRP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dirty="0" smtClean="0">
                <a:solidFill>
                  <a:srgbClr val="505150"/>
                </a:solidFill>
              </a:rPr>
              <a:t> Concentrazione della popolazione  straniera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dirty="0" smtClean="0">
                <a:solidFill>
                  <a:srgbClr val="505150"/>
                </a:solidFill>
              </a:rPr>
              <a:t>Problema seconde case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dirty="0" smtClean="0">
                <a:solidFill>
                  <a:srgbClr val="505150"/>
                </a:solidFill>
              </a:rPr>
              <a:t>Popolazione universitaria fuori sede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dirty="0" smtClean="0">
                <a:solidFill>
                  <a:srgbClr val="505150"/>
                </a:solidFill>
              </a:rPr>
              <a:t>Popolazione anziana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it-IT" dirty="0" smtClean="0">
                <a:solidFill>
                  <a:srgbClr val="505150"/>
                </a:solidFill>
              </a:rPr>
              <a:t>Cambiamento degli stili alimentari</a:t>
            </a:r>
          </a:p>
        </p:txBody>
      </p:sp>
      <p:pic>
        <p:nvPicPr>
          <p:cNvPr id="1029" name="Picture 5" descr="parola, nuvola, Economico, geograf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662" y="1693890"/>
            <a:ext cx="3934913" cy="3462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sp31113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727" y="1693890"/>
            <a:ext cx="3526848" cy="3597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72506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5.Censimento dell’agricoltura</a:t>
            </a:r>
          </a:p>
        </p:txBody>
      </p:sp>
      <p:graphicFrame>
        <p:nvGraphicFramePr>
          <p:cNvPr id="7" name="Grafico 6"/>
          <p:cNvGraphicFramePr/>
          <p:nvPr>
            <p:extLst>
              <p:ext uri="{D42A27DB-BD31-4B8C-83A1-F6EECF244321}">
                <p14:modId xmlns="" xmlns:p14="http://schemas.microsoft.com/office/powerpoint/2010/main" val="424724821"/>
              </p:ext>
            </p:extLst>
          </p:nvPr>
        </p:nvGraphicFramePr>
        <p:xfrm>
          <a:off x="787977" y="1054990"/>
          <a:ext cx="7616954" cy="4516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asellaDiTesto 12"/>
          <p:cNvSpPr txBox="1"/>
          <p:nvPr/>
        </p:nvSpPr>
        <p:spPr>
          <a:xfrm>
            <a:off x="971600" y="3749457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b="0" dirty="0"/>
          </a:p>
          <a:p>
            <a:pPr>
              <a:buFont typeface="Wingdings" pitchFamily="2" charset="2"/>
              <a:buChar char="Ø"/>
            </a:pPr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18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348125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4319963" y="2053161"/>
            <a:ext cx="450050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Analisi realizzate ed esposte a Città della Scienza alla mostra “Gnam”</a:t>
            </a:r>
          </a:p>
          <a:p>
            <a:endParaRPr lang="it-IT" dirty="0" smtClean="0"/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 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 lavoro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geo-storico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sulle principali coltivazioni nella  Provincia di Napoli</a:t>
            </a:r>
          </a:p>
          <a:p>
            <a:pPr>
              <a:buFont typeface="Arial" pitchFamily="34" charset="0"/>
              <a:buChar char="•"/>
            </a:pPr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Questionari sull’alimentazione, elaborazione dei risultati e rappresentazioni grafiche </a:t>
            </a:r>
          </a:p>
          <a:p>
            <a:pPr>
              <a:buFont typeface="Arial" pitchFamily="34" charset="0"/>
              <a:buChar char="•"/>
            </a:pPr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Videoclip ispirati al Censimento dell’Agricoltura 2010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5.Censimento dell’agricoltura</a:t>
            </a:r>
          </a:p>
        </p:txBody>
      </p:sp>
      <p:graphicFrame>
        <p:nvGraphicFramePr>
          <p:cNvPr id="7" name="Grafico 6"/>
          <p:cNvGraphicFramePr/>
          <p:nvPr>
            <p:extLst>
              <p:ext uri="{D42A27DB-BD31-4B8C-83A1-F6EECF244321}">
                <p14:modId xmlns="" xmlns:p14="http://schemas.microsoft.com/office/powerpoint/2010/main" val="424724821"/>
              </p:ext>
            </p:extLst>
          </p:nvPr>
        </p:nvGraphicFramePr>
        <p:xfrm>
          <a:off x="971600" y="2419642"/>
          <a:ext cx="3039568" cy="2444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Connettore 1 8"/>
          <p:cNvCxnSpPr/>
          <p:nvPr/>
        </p:nvCxnSpPr>
        <p:spPr>
          <a:xfrm>
            <a:off x="4319963" y="3144753"/>
            <a:ext cx="0" cy="254017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971600" y="3749457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b="0" dirty="0"/>
          </a:p>
          <a:p>
            <a:pPr>
              <a:buFont typeface="Wingdings" pitchFamily="2" charset="2"/>
              <a:buChar char="Ø"/>
            </a:pPr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19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C:\Documents and Settings\enrico\Impostazioni locali\Temporary Internet Files\Content.IE5\ASAFI5P7\MC900396844[1].wmf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7627" y="5201321"/>
            <a:ext cx="878390" cy="483603"/>
          </a:xfrm>
          <a:prstGeom prst="rect">
            <a:avLst/>
          </a:prstGeom>
          <a:noFill/>
        </p:spPr>
      </p:pic>
      <p:sp>
        <p:nvSpPr>
          <p:cNvPr id="11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  <p:pic>
        <p:nvPicPr>
          <p:cNvPr id="12" name="Picture 2" descr="http://www.google.com/url?source=imglanding&amp;ct=img&amp;q=http://www.calze.it/wp-content/uploads/2012/06/click-here.jpeg&amp;sa=X&amp;ei=rg_3UOeeCKja4QTuxYHQDQ&amp;ved=0CAsQ8wc4Gw&amp;usg=AFQjCNHT4Bi2GxYLKvu5zyQIPcp61jx0qA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142" y="5728813"/>
            <a:ext cx="483031" cy="4830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8125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Indice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682196" y="1371600"/>
            <a:ext cx="76434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Finalità e obiettivi del progetto</a:t>
            </a: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Articolazione del progetto e strategia formativa</a:t>
            </a:r>
            <a:endParaRPr lang="it-IT" dirty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150 anni di Censimenti</a:t>
            </a: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Censimento della popolazione:strumenti, analisi e simulazioni</a:t>
            </a: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Censimento dell’agricoltura</a:t>
            </a: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I punti di forza interni ed esterni del progetto</a:t>
            </a: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La collaborazione interistituzionale con il </a:t>
            </a:r>
            <a:r>
              <a:rPr lang="it-IT" dirty="0" err="1" smtClean="0">
                <a:solidFill>
                  <a:srgbClr val="505150"/>
                </a:solidFill>
              </a:rPr>
              <a:t>Sistan</a:t>
            </a: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it-IT" dirty="0" smtClean="0">
              <a:solidFill>
                <a:srgbClr val="50515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it-IT" dirty="0" smtClean="0">
                <a:solidFill>
                  <a:srgbClr val="505150"/>
                </a:solidFill>
              </a:rPr>
              <a:t>Lavori in corso</a:t>
            </a:r>
          </a:p>
        </p:txBody>
      </p:sp>
      <p:sp>
        <p:nvSpPr>
          <p:cNvPr id="15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321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4753791" y="2523231"/>
            <a:ext cx="381103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Analisi realizzate ed esposte a “Città della Scienza” alla mostra 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Gnam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inaugurata nell’ambito delle giornate della “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smart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eduCation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&amp;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teChnoLoGy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“(10-12 ottobre 2012).</a:t>
            </a:r>
          </a:p>
          <a:p>
            <a:endParaRPr lang="it-IT" sz="2000" dirty="0" smtClean="0"/>
          </a:p>
          <a:p>
            <a:endParaRPr lang="it-IT" sz="2000" dirty="0" smtClean="0"/>
          </a:p>
          <a:p>
            <a:endParaRPr lang="it-IT" sz="2000" dirty="0" smtClean="0"/>
          </a:p>
          <a:p>
            <a:endParaRPr lang="it-IT" sz="2000" dirty="0" smtClean="0"/>
          </a:p>
          <a:p>
            <a:endParaRPr lang="it-IT" sz="2000" dirty="0" smtClean="0"/>
          </a:p>
          <a:p>
            <a:endParaRPr lang="it-IT" dirty="0" smtClean="0"/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5.Censimento dell’agricoltura</a:t>
            </a:r>
          </a:p>
        </p:txBody>
      </p:sp>
      <p:graphicFrame>
        <p:nvGraphicFramePr>
          <p:cNvPr id="7" name="Grafico 6"/>
          <p:cNvGraphicFramePr/>
          <p:nvPr>
            <p:extLst>
              <p:ext uri="{D42A27DB-BD31-4B8C-83A1-F6EECF244321}">
                <p14:modId xmlns="" xmlns:p14="http://schemas.microsoft.com/office/powerpoint/2010/main" val="424724821"/>
              </p:ext>
            </p:extLst>
          </p:nvPr>
        </p:nvGraphicFramePr>
        <p:xfrm>
          <a:off x="345359" y="2063931"/>
          <a:ext cx="4222371" cy="2821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9" name="Connettore 1 8"/>
          <p:cNvCxnSpPr/>
          <p:nvPr/>
        </p:nvCxnSpPr>
        <p:spPr>
          <a:xfrm>
            <a:off x="4753791" y="2523231"/>
            <a:ext cx="0" cy="189201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1237768" y="3924684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b="0" dirty="0"/>
          </a:p>
          <a:p>
            <a:pPr>
              <a:buFont typeface="Wingdings" pitchFamily="2" charset="2"/>
              <a:buChar char="Ø"/>
            </a:pPr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dirty="0"/>
          </a:p>
        </p:txBody>
      </p:sp>
      <p:pic>
        <p:nvPicPr>
          <p:cNvPr id="11" name="Immagine 8" descr="ciliegia new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60402">
            <a:off x="2145500" y="1879426"/>
            <a:ext cx="1535337" cy="115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magine 11" descr="presentazione Ulivo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47690">
            <a:off x="339635" y="3406703"/>
            <a:ext cx="1461608" cy="109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magine 9" descr="Presentazione ALBICOCCO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71589">
            <a:off x="1440685" y="3978972"/>
            <a:ext cx="1588383" cy="1192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ttangolo 14"/>
          <p:cNvSpPr/>
          <p:nvPr/>
        </p:nvSpPr>
        <p:spPr>
          <a:xfrm>
            <a:off x="4753791" y="1274246"/>
            <a:ext cx="41381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Lavoro </a:t>
            </a:r>
            <a:r>
              <a:rPr lang="it-IT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geo-storico</a:t>
            </a: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sulle principali coltivazioni nella  Provincia di Napoli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348125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5.Censimento dell’agricoltura</a:t>
            </a:r>
          </a:p>
        </p:txBody>
      </p:sp>
      <p:cxnSp>
        <p:nvCxnSpPr>
          <p:cNvPr id="9" name="Connettore 1 8"/>
          <p:cNvCxnSpPr/>
          <p:nvPr/>
        </p:nvCxnSpPr>
        <p:spPr>
          <a:xfrm>
            <a:off x="4319963" y="2169343"/>
            <a:ext cx="0" cy="254017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971600" y="3749457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b="0" dirty="0"/>
          </a:p>
          <a:p>
            <a:pPr>
              <a:buFont typeface="Wingdings" pitchFamily="2" charset="2"/>
              <a:buChar char="Ø"/>
            </a:pPr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641" y="1539949"/>
            <a:ext cx="4064046" cy="421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ttangolo 10"/>
          <p:cNvSpPr/>
          <p:nvPr/>
        </p:nvSpPr>
        <p:spPr>
          <a:xfrm>
            <a:off x="5058687" y="1523012"/>
            <a:ext cx="351646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it-IT" sz="2000" dirty="0" smtClean="0">
                <a:solidFill>
                  <a:srgbClr val="505150"/>
                </a:solidFill>
              </a:rPr>
              <a:t>     </a:t>
            </a:r>
            <a:r>
              <a:rPr lang="it-IT" sz="2000" dirty="0" smtClean="0">
                <a:solidFill>
                  <a:srgbClr val="505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coltivazione della ciliegia in provincia di Napoli</a:t>
            </a:r>
          </a:p>
          <a:p>
            <a:pPr marL="342900" indent="-342900"/>
            <a:endParaRPr lang="it-IT" dirty="0" smtClean="0">
              <a:solidFill>
                <a:srgbClr val="505150"/>
              </a:solidFill>
            </a:endParaRPr>
          </a:p>
          <a:p>
            <a:pPr marL="342900" indent="-342900"/>
            <a:endParaRPr lang="it-IT" dirty="0" smtClean="0">
              <a:solidFill>
                <a:srgbClr val="505150"/>
              </a:solidFill>
            </a:endParaRPr>
          </a:p>
          <a:p>
            <a:pPr marL="342900" indent="-342900"/>
            <a:endParaRPr lang="it-IT" dirty="0" smtClean="0">
              <a:solidFill>
                <a:srgbClr val="505150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5375499" y="2771335"/>
            <a:ext cx="35667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Il nome dialettale, così come quello portoghese, francese, spagnolo e inglese deriva dal greco </a:t>
            </a:r>
            <a:r>
              <a:rPr lang="it-IT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κέρασος</a:t>
            </a:r>
            <a:r>
              <a:rPr lang="it-IT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it-IT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Chérasos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) e da qui al nome della città di 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Cerasunte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nel 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Ponto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 (l'attuale Turchia) da cui, secondo Plinio il Vecchio, furono importati a Roma nel 72 a.C. da Lucio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Lucinio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Lucullo</a:t>
            </a: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 i primi alberi di ciliegie.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21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348125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5.Censimento dell’agricoltura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971600" y="3749457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b="0" dirty="0"/>
          </a:p>
          <a:p>
            <a:pPr>
              <a:buFont typeface="Wingdings" pitchFamily="2" charset="2"/>
              <a:buChar char="Ø"/>
            </a:pPr>
            <a:endParaRPr lang="it-IT" sz="2400" b="0" dirty="0" smtClean="0"/>
          </a:p>
          <a:p>
            <a:pPr>
              <a:buFont typeface="Wingdings" pitchFamily="2" charset="2"/>
              <a:buChar char="Ø"/>
            </a:pPr>
            <a:endParaRPr lang="it-IT" sz="2400" dirty="0"/>
          </a:p>
        </p:txBody>
      </p:sp>
      <p:sp>
        <p:nvSpPr>
          <p:cNvPr id="11" name="Rettangolo 10"/>
          <p:cNvSpPr/>
          <p:nvPr/>
        </p:nvSpPr>
        <p:spPr>
          <a:xfrm>
            <a:off x="1013968" y="1156829"/>
            <a:ext cx="4789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it-IT" sz="2000" dirty="0" smtClean="0">
                <a:solidFill>
                  <a:srgbClr val="505150"/>
                </a:solidFill>
              </a:rPr>
              <a:t>     </a:t>
            </a:r>
            <a:r>
              <a:rPr lang="it-IT" sz="2000" dirty="0" smtClean="0">
                <a:solidFill>
                  <a:srgbClr val="505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coltivazione della ciliegia in provincia di Napoli</a:t>
            </a:r>
          </a:p>
        </p:txBody>
      </p:sp>
      <p:graphicFrame>
        <p:nvGraphicFramePr>
          <p:cNvPr id="12" name="Segnaposto contenuto 5"/>
          <p:cNvGraphicFramePr>
            <a:graphicFrameLocks/>
          </p:cNvGraphicFramePr>
          <p:nvPr/>
        </p:nvGraphicFramePr>
        <p:xfrm>
          <a:off x="787977" y="1864715"/>
          <a:ext cx="7467006" cy="376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CasellaDiTesto 16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22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51" name="Picture 3" descr="C:\Documents and Settings\enrico\Impostazioni locali\Temporary Internet Files\Content.IE5\ASAFI5P7\MP900448290[1]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469178" y="4707216"/>
            <a:ext cx="813468" cy="1223802"/>
          </a:xfrm>
          <a:prstGeom prst="rect">
            <a:avLst/>
          </a:prstGeom>
          <a:noFill/>
        </p:spPr>
      </p:pic>
      <p:sp>
        <p:nvSpPr>
          <p:cNvPr id="10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  <p:pic>
        <p:nvPicPr>
          <p:cNvPr id="14" name="Picture 2" descr="http://www.google.com/url?source=imglanding&amp;ct=img&amp;q=http://www.calze.it/wp-content/uploads/2012/06/click-here.jpeg&amp;sa=X&amp;ei=rg_3UOeeCKja4QTuxYHQDQ&amp;ved=0CAsQ8wc4Gw&amp;usg=AFQjCNHT4Bi2GxYLKvu5zyQIPcp61jx0qA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4396" y="5728813"/>
            <a:ext cx="483031" cy="4830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8125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4107">
            <a:off x="6750049" y="2614886"/>
            <a:ext cx="1951038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defRPr/>
            </a:pPr>
            <a:r>
              <a:rPr lang="it-IT" dirty="0" smtClean="0"/>
              <a:t>6° Censimento dell’agricoltura 2010</a:t>
            </a:r>
          </a:p>
          <a:p>
            <a:pPr>
              <a:defRPr/>
            </a:pPr>
            <a:endParaRPr lang="it-IT" dirty="0"/>
          </a:p>
        </p:txBody>
      </p:sp>
      <p:pic>
        <p:nvPicPr>
          <p:cNvPr id="18436" name="Picture 2" descr="https://encrypted-tbn2.gstatic.com/images?q=tbn:ANd9GcQlPK6L-N_hw83dIcEg9dA4F47OM0X0gv50bJcSE9rg81wivCMW5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5468" y="1701102"/>
            <a:ext cx="8763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797404">
            <a:off x="4437460" y="1908172"/>
            <a:ext cx="21621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Rettangolo 8"/>
          <p:cNvSpPr>
            <a:spLocks noChangeArrowheads="1"/>
          </p:cNvSpPr>
          <p:nvPr/>
        </p:nvSpPr>
        <p:spPr bwMode="auto">
          <a:xfrm>
            <a:off x="755650" y="455712"/>
            <a:ext cx="7848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 Censimento agricoltura. </a:t>
            </a: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Produzione agricola e alimentazione. Questionari </a:t>
            </a:r>
            <a:r>
              <a:rPr lang="it-IT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sull’alimentazione, elaborazione dei risultati e rappresentazioni grafiche </a:t>
            </a:r>
          </a:p>
        </p:txBody>
      </p:sp>
      <p:pic>
        <p:nvPicPr>
          <p:cNvPr id="18441" name="Immagine 9" descr="presentazione piramide2i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34236">
            <a:off x="1342773" y="1795471"/>
            <a:ext cx="284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egnaposto piè di pagina 7"/>
          <p:cNvSpPr>
            <a:spLocks noGrp="1"/>
          </p:cNvSpPr>
          <p:nvPr>
            <p:ph type="ftr" sz="quarter" idx="4294967295"/>
          </p:nvPr>
        </p:nvSpPr>
        <p:spPr>
          <a:xfrm>
            <a:off x="682196" y="6310312"/>
            <a:ext cx="7193716" cy="365125"/>
          </a:xfrm>
          <a:prstGeom prst="rect">
            <a:avLst/>
          </a:prstGeo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23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8438" name="Immagine 5" descr="presentazione piramide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86362">
            <a:off x="1646822" y="3826501"/>
            <a:ext cx="29765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solidFill>
                  <a:srgbClr val="404040"/>
                </a:solidFill>
              </a:rPr>
              <a:t>6. I punti di forza del progetto:</a:t>
            </a:r>
          </a:p>
          <a:p>
            <a:pPr algn="ctr"/>
            <a:r>
              <a:rPr lang="it-IT" sz="2400" dirty="0" smtClean="0">
                <a:solidFill>
                  <a:srgbClr val="404040"/>
                </a:solidFill>
              </a:rPr>
              <a:t> La produzione</a:t>
            </a:r>
            <a:endParaRPr lang="it-IT" sz="2400" dirty="0">
              <a:solidFill>
                <a:srgbClr val="40404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87977" y="4839305"/>
            <a:ext cx="75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/>
          </a:p>
        </p:txBody>
      </p:sp>
      <p:graphicFrame>
        <p:nvGraphicFramePr>
          <p:cNvPr id="10" name="Diagramma 9"/>
          <p:cNvGraphicFramePr/>
          <p:nvPr>
            <p:extLst>
              <p:ext uri="{D42A27DB-BD31-4B8C-83A1-F6EECF244321}">
                <p14:modId xmlns="" xmlns:p14="http://schemas.microsoft.com/office/powerpoint/2010/main" val="399085882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CasellaDiTesto 12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24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23939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solidFill>
                  <a:srgbClr val="404040"/>
                </a:solidFill>
              </a:rPr>
              <a:t>6. I punti di forza del progetto:</a:t>
            </a:r>
          </a:p>
          <a:p>
            <a:pPr algn="ctr"/>
            <a:r>
              <a:rPr lang="it-IT" sz="2400" dirty="0" smtClean="0">
                <a:solidFill>
                  <a:srgbClr val="404040"/>
                </a:solidFill>
              </a:rPr>
              <a:t> gli Eventi</a:t>
            </a:r>
            <a:endParaRPr lang="it-IT" sz="2400" dirty="0">
              <a:solidFill>
                <a:srgbClr val="40404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87977" y="4839305"/>
            <a:ext cx="75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/>
          </a:p>
        </p:txBody>
      </p:sp>
      <p:graphicFrame>
        <p:nvGraphicFramePr>
          <p:cNvPr id="10" name="Diagramma 9"/>
          <p:cNvGraphicFramePr/>
          <p:nvPr>
            <p:extLst>
              <p:ext uri="{D42A27DB-BD31-4B8C-83A1-F6EECF244321}">
                <p14:modId xmlns="" xmlns:p14="http://schemas.microsoft.com/office/powerpoint/2010/main" val="3990858823"/>
              </p:ext>
            </p:extLst>
          </p:nvPr>
        </p:nvGraphicFramePr>
        <p:xfrm>
          <a:off x="1524000" y="1397000"/>
          <a:ext cx="6096000" cy="4881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CasellaDiTesto 12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23939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6. I punti di forza interni del progetto</a:t>
            </a:r>
            <a:endParaRPr lang="it-IT" sz="2400" dirty="0">
              <a:solidFill>
                <a:srgbClr val="40404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87977" y="4839305"/>
            <a:ext cx="75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4541869" y="2220686"/>
            <a:ext cx="36787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ragazzi hanno acquisito e/o rafforzato le loro  competenze  per</a:t>
            </a:r>
          </a:p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lvl="0"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lavorare in gruppo</a:t>
            </a:r>
          </a:p>
          <a:p>
            <a:pPr lvl="0"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esaminare problemi reali per mezzo dei dati statistici</a:t>
            </a:r>
          </a:p>
          <a:p>
            <a:pPr lvl="0"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utilizzare le proprie abilità di calcolo e grafiche</a:t>
            </a:r>
          </a:p>
          <a:p>
            <a:pPr lvl="0"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interpretare i risultati statistici</a:t>
            </a:r>
          </a:p>
          <a:p>
            <a:pPr lvl="0"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sviluppare le competenze di comunicazione scritta</a:t>
            </a:r>
          </a:p>
          <a:p>
            <a:pPr>
              <a:buFont typeface="Arial" pitchFamily="34" charset="0"/>
              <a:buChar char="•"/>
            </a:pP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4541869" y="1299875"/>
            <a:ext cx="40736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Crescita esperienziale complessa</a:t>
            </a:r>
            <a:endParaRPr lang="it-IT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11" name="Immagine 10" descr="iStock_000006321121Small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70526"/>
            <a:ext cx="2443501" cy="1832625"/>
          </a:xfrm>
          <a:prstGeom prst="rect">
            <a:avLst/>
          </a:prstGeom>
        </p:spPr>
      </p:pic>
      <p:sp>
        <p:nvSpPr>
          <p:cNvPr id="16" name="CasellaDiTesto 15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26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Immagine 9" descr="5cirPoz-23mar_000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29" y="2897049"/>
            <a:ext cx="3220705" cy="2415906"/>
          </a:xfrm>
          <a:prstGeom prst="rect">
            <a:avLst/>
          </a:prstGeom>
        </p:spPr>
      </p:pic>
      <p:sp>
        <p:nvSpPr>
          <p:cNvPr id="12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23939241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6. I punti di forza interni del progetto</a:t>
            </a:r>
            <a:endParaRPr lang="it-IT" sz="2400" dirty="0">
              <a:solidFill>
                <a:srgbClr val="40404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87977" y="4839305"/>
            <a:ext cx="75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Segnaposto contenuto 2"/>
          <p:cNvSpPr txBox="1">
            <a:spLocks/>
          </p:cNvSpPr>
          <p:nvPr/>
        </p:nvSpPr>
        <p:spPr bwMode="auto">
          <a:xfrm>
            <a:off x="4529797" y="1280160"/>
            <a:ext cx="4268556" cy="220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it-IT" dirty="0">
                <a:solidFill>
                  <a:srgbClr val="505150"/>
                </a:solidFill>
              </a:rPr>
              <a:t>Individuare  le caratteristiche essenziali del sistema socio demografico del contesto territoriale in cui è collocato </a:t>
            </a:r>
            <a:r>
              <a:rPr lang="it-IT" dirty="0" smtClean="0">
                <a:solidFill>
                  <a:srgbClr val="505150"/>
                </a:solidFill>
              </a:rPr>
              <a:t>l’Istituto scolastico</a:t>
            </a:r>
            <a:endParaRPr lang="it-IT" dirty="0">
              <a:solidFill>
                <a:srgbClr val="505150"/>
              </a:solidFill>
            </a:endParaRPr>
          </a:p>
          <a:p>
            <a:pPr>
              <a:buFont typeface="Wingdings" pitchFamily="2" charset="2"/>
              <a:buChar char="q"/>
            </a:pPr>
            <a:endParaRPr lang="it-IT" dirty="0">
              <a:solidFill>
                <a:srgbClr val="50515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it-IT" dirty="0">
                <a:solidFill>
                  <a:srgbClr val="505150"/>
                </a:solidFill>
              </a:rPr>
              <a:t>Essere in grado di utilizzare la statistica per interpretare e comprendere aspetti del territorio e confrontarli con quelli del contesto scolastico.</a:t>
            </a:r>
          </a:p>
          <a:p>
            <a:endParaRPr lang="it-IT" dirty="0">
              <a:solidFill>
                <a:srgbClr val="50515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it-IT" dirty="0">
                <a:solidFill>
                  <a:srgbClr val="505150"/>
                </a:solidFill>
              </a:rPr>
              <a:t>Riconoscere nella realtà le figure e i ruoli delle fondamentali istituzioni democratiche tra cui le amministrazioni locali </a:t>
            </a:r>
            <a:r>
              <a:rPr lang="it-IT" dirty="0" smtClean="0">
                <a:solidFill>
                  <a:srgbClr val="505150"/>
                </a:solidFill>
              </a:rPr>
              <a:t>come i Comuni, le Prefetture, la Regione</a:t>
            </a:r>
            <a:endParaRPr lang="it-IT" dirty="0">
              <a:solidFill>
                <a:srgbClr val="505150"/>
              </a:solidFill>
            </a:endParaRPr>
          </a:p>
          <a:p>
            <a:pPr algn="just">
              <a:buFont typeface="Wingdings" pitchFamily="2" charset="2"/>
              <a:buChar char="q"/>
            </a:pPr>
            <a:endParaRPr lang="it-IT" sz="2000" dirty="0"/>
          </a:p>
          <a:p>
            <a:pPr algn="just">
              <a:buFont typeface="Wingdings" pitchFamily="2" charset="2"/>
              <a:buChar char="q"/>
            </a:pPr>
            <a:endParaRPr lang="it-IT" sz="2000" dirty="0"/>
          </a:p>
          <a:p>
            <a:pPr algn="just"/>
            <a:r>
              <a:rPr lang="it-IT" sz="2000" dirty="0"/>
              <a:t>  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456193" y="1280160"/>
            <a:ext cx="40736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Crescita esperienziale complessa, </a:t>
            </a:r>
            <a:r>
              <a:rPr lang="it-IT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non solo interdisciplinare</a:t>
            </a:r>
            <a:r>
              <a:rPr lang="it-IT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2050" name="Picture 2" descr="C:\Users\utente\Video e foto Giornata Nazionale della Statistica\Foto-Giornata 20ott\IMG_112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196" y="2835711"/>
            <a:ext cx="3315360" cy="24863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234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6. I punti di forza esterni del progetto</a:t>
            </a:r>
            <a:endParaRPr lang="it-IT" sz="2400" dirty="0">
              <a:solidFill>
                <a:srgbClr val="40404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87977" y="4839305"/>
            <a:ext cx="75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682196" y="1802674"/>
            <a:ext cx="36787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ragazzi hanno rafforzato  le loro capacità di:</a:t>
            </a:r>
          </a:p>
          <a:p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esporre ad un  pubblico di adulti competenti le loro analisi</a:t>
            </a:r>
          </a:p>
          <a:p>
            <a:pPr lvl="0"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sostenere le loro tesi e discutere  di problemi reali per mezzo dei dati statistici</a:t>
            </a:r>
          </a:p>
          <a:p>
            <a:pPr lvl="0"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dimostrare le proprie abilità di calcolo e grafiche</a:t>
            </a:r>
          </a:p>
          <a:p>
            <a:pPr lvl="0"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sviluppare le competenze di comunicazione scritta, orale, grafica ed artistica</a:t>
            </a:r>
          </a:p>
          <a:p>
            <a:pPr>
              <a:buFont typeface="Arial" pitchFamily="34" charset="0"/>
              <a:buChar char="•"/>
            </a:pPr>
            <a:endParaRPr lang="it-IT" dirty="0"/>
          </a:p>
        </p:txBody>
      </p:sp>
      <p:pic>
        <p:nvPicPr>
          <p:cNvPr id="7" name="Immagine 6" descr="iStock_000008512020X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6595" y="2314908"/>
            <a:ext cx="2647405" cy="1985554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28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074" name="Picture 2" descr="F:\foto\Umberto - 3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8937" y="1854525"/>
            <a:ext cx="1937658" cy="1453160"/>
          </a:xfrm>
          <a:prstGeom prst="rect">
            <a:avLst/>
          </a:prstGeom>
          <a:noFill/>
        </p:spPr>
      </p:pic>
      <p:pic>
        <p:nvPicPr>
          <p:cNvPr id="10" name="Immagine 9" descr="vlcsnap-2011-10-23-18h01m46s47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2378" y="3307685"/>
            <a:ext cx="1798320" cy="1348740"/>
          </a:xfrm>
          <a:prstGeom prst="rect">
            <a:avLst/>
          </a:prstGeom>
        </p:spPr>
      </p:pic>
      <p:pic>
        <p:nvPicPr>
          <p:cNvPr id="12" name="Immagine 11" descr="IMG_0980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7357" y="4656425"/>
            <a:ext cx="1933301" cy="1449976"/>
          </a:xfrm>
          <a:prstGeom prst="rect">
            <a:avLst/>
          </a:prstGeom>
        </p:spPr>
      </p:pic>
      <p:pic>
        <p:nvPicPr>
          <p:cNvPr id="3075" name="Picture 3" descr="C:\Documents and Settings\enrico\Impostazioni locali\Temporary Internet Files\Content.IE5\D3KE6OYE\MC900290848[1].wmf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1838" y="4656425"/>
            <a:ext cx="940540" cy="1038754"/>
          </a:xfrm>
          <a:prstGeom prst="rect">
            <a:avLst/>
          </a:prstGeom>
          <a:noFill/>
        </p:spPr>
      </p:pic>
      <p:sp>
        <p:nvSpPr>
          <p:cNvPr id="15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  <p:pic>
        <p:nvPicPr>
          <p:cNvPr id="16" name="Picture 2" descr="http://www.google.com/url?source=imglanding&amp;ct=img&amp;q=http://www.calze.it/wp-content/uploads/2012/06/click-here.jpeg&amp;sa=X&amp;ei=rg_3UOeeCKja4QTuxYHQDQ&amp;ved=0CAsQ8wc4Gw&amp;usg=AFQjCNHT4Bi2GxYLKvu5zyQIPcp61jx0qA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8504" y="5695179"/>
            <a:ext cx="483031" cy="4830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939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7. I punti di forza del progetto sul Sistan Campania</a:t>
            </a:r>
            <a:endParaRPr lang="it-IT" sz="2400" dirty="0">
              <a:solidFill>
                <a:srgbClr val="40404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87977" y="4839305"/>
            <a:ext cx="75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4473439" y="2024743"/>
            <a:ext cx="421336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Gli Enti del Sistan hanno sperimentato:</a:t>
            </a:r>
          </a:p>
          <a:p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Gioco di squadra fra istituzioni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Propagazione delle buone pratiche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Riduzione del senso di chiusura/solitudine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Coinvolgimento degli organi  politici nel Sistema pubblico dell’informazione statistica</a:t>
            </a:r>
          </a:p>
        </p:txBody>
      </p:sp>
      <p:graphicFrame>
        <p:nvGraphicFramePr>
          <p:cNvPr id="10" name="Diagramma 9"/>
          <p:cNvGraphicFramePr/>
          <p:nvPr/>
        </p:nvGraphicFramePr>
        <p:xfrm>
          <a:off x="444134" y="816864"/>
          <a:ext cx="4188825" cy="3244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CasellaDiTesto 14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29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104" name="Picture 8" descr="C:\Documents and Settings\enrico\Impostazioni locali\Temporary Internet Files\Content.IE5\ASAFI5P7\MP900423113[1].jp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3848" y="4650481"/>
            <a:ext cx="579591" cy="579591"/>
          </a:xfrm>
          <a:prstGeom prst="rect">
            <a:avLst/>
          </a:prstGeom>
          <a:noFill/>
        </p:spPr>
      </p:pic>
      <p:pic>
        <p:nvPicPr>
          <p:cNvPr id="11" name="Immagine 10" descr="IMG_0601.JP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777" y="3879184"/>
            <a:ext cx="2743200" cy="2057401"/>
          </a:xfrm>
          <a:prstGeom prst="rect">
            <a:avLst/>
          </a:prstGeom>
        </p:spPr>
      </p:pic>
      <p:sp>
        <p:nvSpPr>
          <p:cNvPr id="12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  <p:pic>
        <p:nvPicPr>
          <p:cNvPr id="7170" name="Picture 2" descr="http://www.google.com/url?source=imglanding&amp;ct=img&amp;q=http://www.calze.it/wp-content/uploads/2012/06/click-here.jpeg&amp;sa=X&amp;ei=rg_3UOeeCKja4QTuxYHQDQ&amp;ved=0CAsQ8wc4Gw&amp;usg=AFQjCNHT4Bi2GxYLKvu5zyQIPcp61jx0qA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0408" y="5230072"/>
            <a:ext cx="483031" cy="4830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9392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1972491"/>
            <a:ext cx="764348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rgbClr val="505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Progetto censimento@scuola</a:t>
            </a:r>
          </a:p>
          <a:p>
            <a:r>
              <a:rPr lang="it-IT" sz="2000" dirty="0" smtClean="0">
                <a:solidFill>
                  <a:srgbClr val="505150"/>
                </a:solidFill>
              </a:rPr>
              <a:t> </a:t>
            </a:r>
            <a:endParaRPr lang="it-IT" sz="1600" dirty="0" smtClean="0">
              <a:solidFill>
                <a:srgbClr val="50515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ampliare il numero degli studenti in grado di utilizzare la statistica per conoscere e descrivere l’ambiente in cui vivono e la realtà più vasta che li circonda. </a:t>
            </a:r>
          </a:p>
          <a:p>
            <a:pPr marL="285750" indent="-285750"/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coerenza con i programmi ministeriali che affidano  alla scuola  la funzione di far crescere le giovani generazioni quali soggetti di diritti e di doveri, in vista dell'assunzione di responsabilità per il bene "personale" e comune. </a:t>
            </a:r>
          </a:p>
          <a:p>
            <a:pPr marL="285750" indent="-285750">
              <a:buFont typeface="Arial"/>
              <a:buChar char="•"/>
            </a:pPr>
            <a:endParaRPr lang="it-IT" dirty="0" smtClean="0">
              <a:solidFill>
                <a:srgbClr val="50515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2400" dirty="0" smtClean="0">
                <a:solidFill>
                  <a:srgbClr val="505150"/>
                </a:solidFill>
              </a:rPr>
              <a:t>Finalità del progetto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7. </a:t>
            </a:r>
            <a:r>
              <a:rPr lang="it-IT" sz="2400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punti di forza del progetto sul Sistan Campania</a:t>
            </a:r>
            <a:endParaRPr lang="it-IT" sz="2400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30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308176" y="1630537"/>
            <a:ext cx="656773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it-IT" sz="2400" u="none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Si sottolinea il particolare sostegno all’iniziativa offerto dal comune di Napoli </a:t>
            </a:r>
            <a:endParaRPr lang="it-IT" sz="2400" u="none" dirty="0" smtClean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  <a:p>
            <a:pPr eaLnBrk="0" hangingPunct="0"/>
            <a:r>
              <a:rPr lang="it-IT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- o</a:t>
            </a:r>
            <a:r>
              <a:rPr lang="it-IT" sz="2400" u="none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spitando il </a:t>
            </a:r>
            <a:r>
              <a:rPr lang="it-IT" sz="2400" u="none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bando “censimento@scuola</a:t>
            </a:r>
            <a:r>
              <a:rPr lang="it-IT" sz="2400" u="none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”:</a:t>
            </a:r>
          </a:p>
          <a:p>
            <a:pPr eaLnBrk="0" hangingPunct="0"/>
            <a:endParaRPr lang="it-IT" sz="2400" u="none" dirty="0" smtClean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  <a:p>
            <a:pPr marL="342900" indent="-342900" eaLnBrk="0" hangingPunct="0">
              <a:buFont typeface="Wingdings" pitchFamily="2" charset="2"/>
              <a:buChar char="§"/>
            </a:pPr>
            <a:r>
              <a:rPr lang="it-IT" sz="2400" u="none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 </a:t>
            </a:r>
            <a:r>
              <a:rPr lang="it-IT" sz="2400" u="none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sul sito </a:t>
            </a:r>
            <a:r>
              <a:rPr lang="it-IT" sz="2400" u="none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istituzionale del </a:t>
            </a:r>
            <a:r>
              <a:rPr lang="it-IT" sz="2400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C</a:t>
            </a:r>
            <a:r>
              <a:rPr lang="it-IT" sz="2400" u="none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omune </a:t>
            </a:r>
          </a:p>
          <a:p>
            <a:pPr marL="342900" indent="-342900" eaLnBrk="0" hangingPunct="0">
              <a:buFont typeface="Wingdings" pitchFamily="2" charset="2"/>
              <a:buChar char="§"/>
            </a:pPr>
            <a:r>
              <a:rPr lang="it-IT" sz="2400" u="none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 </a:t>
            </a:r>
            <a:r>
              <a:rPr lang="it-IT" sz="2400" u="none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sulla pagina </a:t>
            </a:r>
            <a:r>
              <a:rPr lang="it-IT" sz="2400" u="none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dell’Assessorato all’Istruzione</a:t>
            </a:r>
          </a:p>
          <a:p>
            <a:pPr eaLnBrk="0" hangingPunct="0"/>
            <a:endParaRPr lang="it-IT" sz="2400" dirty="0">
              <a:solidFill>
                <a:schemeClr val="tx1">
                  <a:lumMod val="65000"/>
                  <a:lumOff val="35000"/>
                </a:schemeClr>
              </a:solidFill>
              <a:cs typeface="Calibri" pitchFamily="34" charset="0"/>
            </a:endParaRPr>
          </a:p>
          <a:p>
            <a:pPr eaLnBrk="0" hangingPunct="0"/>
            <a:r>
              <a:rPr lang="it-IT" sz="2400" u="none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- individuando modalità </a:t>
            </a:r>
            <a:r>
              <a:rPr lang="it-IT" sz="2400" u="none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concrete di </a:t>
            </a:r>
            <a:r>
              <a:rPr lang="it-IT" sz="2400" u="none" dirty="0" err="1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premialità</a:t>
            </a:r>
            <a:r>
              <a:rPr lang="it-IT" sz="2400" u="none" dirty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 per le scuole più virtuose.</a:t>
            </a:r>
          </a:p>
          <a:p>
            <a:pPr algn="just" eaLnBrk="0" hangingPunct="0"/>
            <a:endParaRPr lang="it-IT" sz="2400" u="none" dirty="0"/>
          </a:p>
        </p:txBody>
      </p:sp>
      <p:sp>
        <p:nvSpPr>
          <p:cNvPr id="7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66286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404040"/>
                </a:solidFill>
              </a:rPr>
              <a:t>8. Lavori in corso</a:t>
            </a:r>
            <a:endParaRPr lang="it-IT" sz="2400" dirty="0">
              <a:solidFill>
                <a:srgbClr val="40404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87977" y="4839305"/>
            <a:ext cx="75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400" dirty="0"/>
          </a:p>
        </p:txBody>
      </p:sp>
      <p:graphicFrame>
        <p:nvGraphicFramePr>
          <p:cNvPr id="10" name="Diagramma 9"/>
          <p:cNvGraphicFramePr/>
          <p:nvPr>
            <p:extLst>
              <p:ext uri="{D42A27DB-BD31-4B8C-83A1-F6EECF244321}">
                <p14:modId xmlns="" xmlns:p14="http://schemas.microsoft.com/office/powerpoint/2010/main" val="340127126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CasellaDiTesto 12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31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23939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682196" y="1737360"/>
            <a:ext cx="76434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Il progetto “censimento@scuola” si prefigge, nel medio termine un obiettivo di diffusione degli strumenti dell’analisi statistica che si origina dall’esperienza:</a:t>
            </a:r>
          </a:p>
          <a:p>
            <a:pPr algn="ctr" eaLnBrk="0" hangingPunct="0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i ragazzi</a:t>
            </a:r>
          </a:p>
          <a:p>
            <a:pPr algn="just" eaLnBrk="0" hangingPunct="0">
              <a:buFont typeface="Arial" pitchFamily="34" charset="0"/>
              <a:buChar char="•"/>
            </a:pP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 diventano partecipi della costruzione dell’informazione quantitativa </a:t>
            </a:r>
          </a:p>
          <a:p>
            <a:pPr algn="just" eaLnBrk="0" hangingPunct="0">
              <a:buFont typeface="Arial" pitchFamily="34" charset="0"/>
              <a:buChar char="•"/>
            </a:pP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 vengono immessi in un percorso di acquisizione di specifiche competenze statistiche ed informatiche e di abilità cognitive dei processi sociali e di capacità di analisi e di restituzione dei dati al territorio</a:t>
            </a:r>
          </a:p>
          <a:p>
            <a:pPr algn="just" eaLnBrk="0" hangingPunct="0">
              <a:buFont typeface="Arial" pitchFamily="34" charset="0"/>
              <a:buChar char="•"/>
            </a:pP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 pitchFamily="34" charset="0"/>
              </a:rPr>
              <a:t> diventano garanti di un uso appropriato dell’informazione statistica rispetto ai bisogni delle popolazioni</a:t>
            </a:r>
            <a:endParaRPr lang="it-IT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2400" dirty="0" smtClean="0">
                <a:solidFill>
                  <a:srgbClr val="505150"/>
                </a:solidFill>
              </a:rPr>
              <a:t>Obiettivi del progetto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2. Articolazione del progetto e strategia formativa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68240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787976" y="1353681"/>
            <a:ext cx="700552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r>
              <a:rPr lang="it-IT" sz="2000" dirty="0" smtClean="0">
                <a:solidFill>
                  <a:srgbClr val="505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Gli obiettivi annuali</a:t>
            </a:r>
          </a:p>
          <a:p>
            <a:pPr marL="285750" indent="-285750"/>
            <a:endParaRPr lang="it-IT" sz="2000" dirty="0" smtClean="0">
              <a:solidFill>
                <a:srgbClr val="505150"/>
              </a:solidFill>
            </a:endParaRPr>
          </a:p>
          <a:p>
            <a:pPr marL="285750" indent="-285750"/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Condivisione di un programma annuale di lezioni frontali ed esercitazioni gestite da insegnanti e tutor Istat</a:t>
            </a:r>
          </a:p>
          <a:p>
            <a:pPr marL="285750" indent="-285750"/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/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Strategia formativa </a:t>
            </a:r>
          </a:p>
          <a:p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centralità dello studente che da fruitore diviene produttore di informazioni</a:t>
            </a:r>
          </a:p>
          <a:p>
            <a:pPr marL="457200" indent="-457200">
              <a:buFont typeface="+mj-lt"/>
              <a:buAutoNum type="arabicPeriod"/>
            </a:pPr>
            <a:endParaRPr lang="it-IT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ribaltamento dei paradigmi di diffusione delle informazioni statistiche: </a:t>
            </a:r>
          </a:p>
          <a:p>
            <a:pPr marL="457200" indent="-457200" algn="just"/>
            <a:r>
              <a:rPr lang="it-IT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dalla comunicazione tradizionale, da “uno (docente) a molti (studenti)”, alla comunicazione “molti a molti” in cui  studenti, classi e istituti creano una rete d’informazione sempre più completa e complessa</a:t>
            </a:r>
            <a:endParaRPr lang="it-IT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rgbClr val="505150"/>
                </a:solidFill>
              </a:rPr>
              <a:t>2. Articolazione del progetto e strategia formativa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ettangolo 1"/>
          <p:cNvSpPr>
            <a:spLocks noChangeArrowheads="1"/>
          </p:cNvSpPr>
          <p:nvPr/>
        </p:nvSpPr>
        <p:spPr bwMode="auto">
          <a:xfrm>
            <a:off x="1604376" y="2351328"/>
            <a:ext cx="614362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it-IT" u="none" dirty="0"/>
              <a:t>Il referente </a:t>
            </a:r>
            <a:r>
              <a:rPr lang="it-IT" u="none" dirty="0" smtClean="0"/>
              <a:t>regionale, membro della Commissione tecnica regionale,  </a:t>
            </a:r>
            <a:r>
              <a:rPr lang="it-IT" u="none" dirty="0"/>
              <a:t>assicura il raccordo interistituzionale e condivide modalità di assistenza per:</a:t>
            </a:r>
          </a:p>
          <a:p>
            <a:pPr>
              <a:lnSpc>
                <a:spcPct val="90000"/>
              </a:lnSpc>
            </a:pPr>
            <a:endParaRPr lang="it-IT" u="none" dirty="0"/>
          </a:p>
          <a:p>
            <a:pPr>
              <a:lnSpc>
                <a:spcPct val="90000"/>
              </a:lnSpc>
            </a:pPr>
            <a:r>
              <a:rPr lang="it-IT" u="none" dirty="0"/>
              <a:t>Formazione congiunta sul versante della didattica per competenze</a:t>
            </a:r>
          </a:p>
          <a:p>
            <a:pPr>
              <a:lnSpc>
                <a:spcPct val="90000"/>
              </a:lnSpc>
            </a:pPr>
            <a:endParaRPr lang="it-IT" u="none" dirty="0"/>
          </a:p>
          <a:p>
            <a:pPr>
              <a:lnSpc>
                <a:spcPct val="90000"/>
              </a:lnSpc>
            </a:pPr>
            <a:r>
              <a:rPr lang="it-IT" u="none" dirty="0"/>
              <a:t>Laboratorio per elaborazione materiale didattico</a:t>
            </a:r>
          </a:p>
          <a:p>
            <a:pPr>
              <a:lnSpc>
                <a:spcPct val="90000"/>
              </a:lnSpc>
            </a:pPr>
            <a:endParaRPr lang="it-IT" u="none" dirty="0"/>
          </a:p>
          <a:p>
            <a:pPr>
              <a:lnSpc>
                <a:spcPct val="90000"/>
              </a:lnSpc>
            </a:pPr>
            <a:r>
              <a:rPr lang="it-IT" u="none" dirty="0"/>
              <a:t>Modelli per lo sviluppo di competenze</a:t>
            </a:r>
          </a:p>
        </p:txBody>
      </p:sp>
      <p:sp>
        <p:nvSpPr>
          <p:cNvPr id="9" name="CasellaDiTesto 2"/>
          <p:cNvSpPr txBox="1">
            <a:spLocks noChangeArrowheads="1"/>
          </p:cNvSpPr>
          <p:nvPr/>
        </p:nvSpPr>
        <p:spPr bwMode="auto">
          <a:xfrm>
            <a:off x="1326563" y="1279842"/>
            <a:ext cx="6699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t-IT" sz="2400" u="none" dirty="0">
                <a:solidFill>
                  <a:srgbClr val="E2003B"/>
                </a:solidFill>
                <a:latin typeface="Franklin Gothic Medium Cond" pitchFamily="34" charset="0"/>
              </a:rPr>
              <a:t>Il percorso formativo in sinergia con la </a:t>
            </a:r>
            <a:endParaRPr lang="it-IT" sz="2400" u="none" dirty="0" smtClean="0">
              <a:solidFill>
                <a:srgbClr val="E2003B"/>
              </a:solidFill>
              <a:latin typeface="Franklin Gothic Medium Cond" pitchFamily="34" charset="0"/>
            </a:endParaRPr>
          </a:p>
          <a:p>
            <a:pPr algn="r"/>
            <a:r>
              <a:rPr lang="it-IT" sz="2400" u="none" dirty="0" smtClean="0">
                <a:solidFill>
                  <a:srgbClr val="E2003B"/>
                </a:solidFill>
                <a:latin typeface="Franklin Gothic Medium Cond" pitchFamily="34" charset="0"/>
              </a:rPr>
              <a:t>Direzione </a:t>
            </a:r>
            <a:r>
              <a:rPr lang="it-IT" sz="2400" u="none" dirty="0">
                <a:solidFill>
                  <a:srgbClr val="E2003B"/>
                </a:solidFill>
                <a:latin typeface="Franklin Gothic Medium Cond" pitchFamily="34" charset="0"/>
              </a:rPr>
              <a:t>scolastica regionale</a:t>
            </a:r>
          </a:p>
        </p:txBody>
      </p:sp>
      <p:sp>
        <p:nvSpPr>
          <p:cNvPr id="10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67241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2196" y="593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it-IT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 Articolazione del progetto e strategia formativa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87381" y="5970329"/>
            <a:ext cx="500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r>
            <a:endParaRPr lang="it-IT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787976" y="1730326"/>
            <a:ext cx="70055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endParaRPr lang="it-IT" dirty="0" smtClean="0">
              <a:solidFill>
                <a:srgbClr val="505150"/>
              </a:solidFill>
            </a:endParaRPr>
          </a:p>
          <a:p>
            <a:pPr marL="285750" indent="-285750"/>
            <a:r>
              <a:rPr lang="it-IT" sz="2000" dirty="0" smtClean="0">
                <a:solidFill>
                  <a:srgbClr val="505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Strategia formativa </a:t>
            </a:r>
          </a:p>
          <a:p>
            <a:endParaRPr lang="it-IT" dirty="0" smtClean="0">
              <a:solidFill>
                <a:srgbClr val="FF0000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260867" y="2551837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il metodo statistico </a:t>
            </a: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Calibri" pitchFamily="34" charset="0"/>
                <a:cs typeface="Arial" pitchFamily="34" charset="0"/>
              </a:rPr>
              <a:t>è</a:t>
            </a: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come  una </a:t>
            </a: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cassetta degli attrezzi</a:t>
            </a:r>
            <a:r>
              <a:rPr lang="it-IT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a cui si ricorre quando necessario e che si arricchisce di nuovi saperi  a seguito di una domanda concreta di conoscenza che si va sviluppando.</a:t>
            </a: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http://www.google.com/url?source=imglanding&amp;ct=img&amp;q=http://us.123rf.com/400wm/400/400/dimdimich/dimdimich1205/dimdimich120500030/13803476-cassetta-degli-attrezzi-in-legno-con-gli-strumenti-isolato-su-bianco.jpg&amp;sa=X&amp;ei=puHjUKDWJ8zltQaAioGQBQ&amp;ved=0CAwQ8wc4RA&amp;usg=AFQjCNEho5flo2X6UJGjdgWRTsIqrldjw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32867" y="3940305"/>
            <a:ext cx="2665828" cy="2225966"/>
          </a:xfrm>
          <a:prstGeom prst="rect">
            <a:avLst/>
          </a:prstGeom>
          <a:noFill/>
        </p:spPr>
      </p:pic>
      <p:sp>
        <p:nvSpPr>
          <p:cNvPr id="9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682196" y="6310312"/>
            <a:ext cx="7193716" cy="365125"/>
          </a:xfrm>
        </p:spPr>
        <p:txBody>
          <a:bodyPr/>
          <a:lstStyle/>
          <a:p>
            <a:r>
              <a:rPr lang="it-IT" sz="1100" dirty="0" smtClean="0"/>
              <a:t>Censimento@scuola, Risultati e opportunità per il Sistema statistico della Campania  - Angela Maria Digrandi, Roma, 11 gennaio 2013</a:t>
            </a:r>
            <a:endParaRPr lang="it-IT" sz="1100" dirty="0"/>
          </a:p>
        </p:txBody>
      </p:sp>
    </p:spTree>
    <p:extLst>
      <p:ext uri="{BB962C8B-B14F-4D97-AF65-F5344CB8AC3E}">
        <p14:creationId xmlns="" xmlns:p14="http://schemas.microsoft.com/office/powerpoint/2010/main" val="229712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Segnaposto piè di pagina 7"/>
          <p:cNvSpPr>
            <a:spLocks noGrp="1"/>
          </p:cNvSpPr>
          <p:nvPr>
            <p:ph type="ftr" sz="quarter" idx="11"/>
          </p:nvPr>
        </p:nvSpPr>
        <p:spPr bwMode="auto">
          <a:xfrm>
            <a:off x="682625" y="6310313"/>
            <a:ext cx="7192963" cy="365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sz="1100"/>
              <a:t>Censimento@scuola, Risultati e opportunità per il Sistema statistico della Campania  - Angela Maria Digrandi, Roma, 11 gennaio 2013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287338" y="5970588"/>
            <a:ext cx="5000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/>
            <a:r>
              <a:rPr lang="it-IT" sz="1400" dirty="0" smtClean="0">
                <a:solidFill>
                  <a:srgbClr val="7F7F7F"/>
                </a:solidFill>
              </a:rPr>
              <a:t>8</a:t>
            </a:r>
            <a:endParaRPr lang="it-IT" sz="1400" dirty="0">
              <a:solidFill>
                <a:srgbClr val="7F7F7F"/>
              </a:solidFill>
            </a:endParaRPr>
          </a:p>
        </p:txBody>
      </p:sp>
      <p:graphicFrame>
        <p:nvGraphicFramePr>
          <p:cNvPr id="7" name="Diagramma 6"/>
          <p:cNvGraphicFramePr/>
          <p:nvPr/>
        </p:nvGraphicFramePr>
        <p:xfrm>
          <a:off x="1468581" y="117763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ttangolo 8"/>
          <p:cNvSpPr/>
          <p:nvPr/>
        </p:nvSpPr>
        <p:spPr>
          <a:xfrm>
            <a:off x="3551642" y="581891"/>
            <a:ext cx="2012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>
                <a:solidFill>
                  <a:srgbClr val="404040"/>
                </a:solidFill>
              </a:rPr>
              <a:t> </a:t>
            </a:r>
            <a:r>
              <a:rPr lang="it-IT" sz="2400" dirty="0" smtClean="0">
                <a:solidFill>
                  <a:srgbClr val="404040"/>
                </a:solidFill>
              </a:rPr>
              <a:t>I protagonisti</a:t>
            </a:r>
            <a:endParaRPr lang="it-IT" sz="2400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Segnaposto piè di pagina 7"/>
          <p:cNvSpPr>
            <a:spLocks noGrp="1"/>
          </p:cNvSpPr>
          <p:nvPr>
            <p:ph type="ftr" sz="quarter" idx="11"/>
          </p:nvPr>
        </p:nvSpPr>
        <p:spPr bwMode="auto">
          <a:xfrm>
            <a:off x="682625" y="6310313"/>
            <a:ext cx="7192963" cy="3651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sz="1100"/>
              <a:t>Censimento@scuola, Risultati e opportunità per il Sistema statistico della Campania  - Angela Maria Digrandi, Roma, 11 gennaio 2013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287338" y="5970588"/>
            <a:ext cx="5000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/>
            <a:r>
              <a:rPr lang="it-IT" sz="1400" dirty="0" smtClean="0">
                <a:solidFill>
                  <a:srgbClr val="7F7F7F"/>
                </a:solidFill>
              </a:rPr>
              <a:t>9</a:t>
            </a:r>
            <a:endParaRPr lang="it-IT" sz="1400" dirty="0">
              <a:solidFill>
                <a:srgbClr val="7F7F7F"/>
              </a:solidFill>
            </a:endParaRPr>
          </a:p>
        </p:txBody>
      </p:sp>
      <p:graphicFrame>
        <p:nvGraphicFramePr>
          <p:cNvPr id="7" name="Diagramma 6"/>
          <p:cNvGraphicFramePr/>
          <p:nvPr>
            <p:extLst>
              <p:ext uri="{D42A27DB-BD31-4B8C-83A1-F6EECF244321}">
                <p14:modId xmlns="" xmlns:p14="http://schemas.microsoft.com/office/powerpoint/2010/main" val="1465504326"/>
              </p:ext>
            </p:extLst>
          </p:nvPr>
        </p:nvGraphicFramePr>
        <p:xfrm>
          <a:off x="1468581" y="117763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ttangolo 4"/>
          <p:cNvSpPr/>
          <p:nvPr/>
        </p:nvSpPr>
        <p:spPr>
          <a:xfrm>
            <a:off x="3551642" y="581891"/>
            <a:ext cx="20120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>
                <a:solidFill>
                  <a:srgbClr val="404040"/>
                </a:solidFill>
              </a:rPr>
              <a:t> </a:t>
            </a:r>
            <a:r>
              <a:rPr lang="it-IT" sz="2400" dirty="0" smtClean="0">
                <a:solidFill>
                  <a:srgbClr val="404040"/>
                </a:solidFill>
              </a:rPr>
              <a:t>I protagonisti</a:t>
            </a:r>
            <a:endParaRPr lang="it-IT" sz="2400" dirty="0">
              <a:solidFill>
                <a:srgbClr val="40404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f703f155036481c4b828eda8bb329cffcacac3"/>
</p:tagLst>
</file>

<file path=ppt/theme/theme1.xml><?xml version="1.0" encoding="utf-8"?>
<a:theme xmlns:a="http://schemas.openxmlformats.org/drawingml/2006/main" name="copertina">
  <a:themeElements>
    <a:clrScheme name="Impostazioni personalizzate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Galassia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Impostazioni personalizzate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classico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Impostazioni personalizzate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classico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Impostazioni personalizzate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classico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2495</TotalTime>
  <Words>2782</Words>
  <Application>Microsoft Office PowerPoint</Application>
  <PresentationFormat>Presentazione su schermo (4:3)</PresentationFormat>
  <Paragraphs>374</Paragraphs>
  <Slides>31</Slides>
  <Notes>31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31</vt:i4>
      </vt:variant>
    </vt:vector>
  </HeadingPairs>
  <TitlesOfParts>
    <vt:vector size="32" baseType="lpstr">
      <vt:lpstr>copertina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Bruna Tabanella</dc:creator>
  <cp:lastModifiedBy>utente</cp:lastModifiedBy>
  <cp:revision>231</cp:revision>
  <cp:lastPrinted>2013-01-10T17:31:45Z</cp:lastPrinted>
  <dcterms:created xsi:type="dcterms:W3CDTF">2012-12-11T11:00:35Z</dcterms:created>
  <dcterms:modified xsi:type="dcterms:W3CDTF">2013-01-21T18:48:23Z</dcterms:modified>
</cp:coreProperties>
</file>