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8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7925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9574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1590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2975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2842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6771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0688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4536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0160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5388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624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644EA-4EFC-A34A-B3DF-0868D6D7AEE7}" type="datetimeFigureOut">
              <a:rPr lang="it-IT" smtClean="0"/>
              <a:t>25/06/14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32BA3-577D-5D41-A5E2-8899EA5859A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032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it-IT" sz="3600" b="1" dirty="0"/>
              <a:t>Promozione della cultura statistica: progetti e innovazioni della rete territoriale Istat </a:t>
            </a:r>
            <a:endParaRPr lang="it-IT" sz="36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sz="3400" dirty="0" err="1" smtClean="0"/>
              <a:t>Discussant</a:t>
            </a:r>
            <a:endParaRPr lang="it-IT" sz="3400" dirty="0" smtClean="0"/>
          </a:p>
          <a:p>
            <a:r>
              <a:rPr lang="it-IT" sz="3400" dirty="0" smtClean="0"/>
              <a:t>Monica Pratesi</a:t>
            </a:r>
          </a:p>
          <a:p>
            <a:endParaRPr lang="it-IT" dirty="0" smtClean="0"/>
          </a:p>
          <a:p>
            <a:r>
              <a:rPr lang="it-IT" dirty="0" smtClean="0"/>
              <a:t>Roma, 25 6 2014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396" y="263525"/>
            <a:ext cx="48895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503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Università e rete territoriale Istat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Dipartimenti universitari e rete territoriale Istat</a:t>
            </a:r>
          </a:p>
          <a:p>
            <a:pPr marL="0" indent="0">
              <a:buNone/>
            </a:pPr>
            <a:r>
              <a:rPr lang="it-IT" dirty="0"/>
              <a:t>	</a:t>
            </a:r>
            <a:r>
              <a:rPr lang="it-IT" dirty="0" smtClean="0"/>
              <a:t>- relazioni “informali” episodiche</a:t>
            </a:r>
          </a:p>
          <a:p>
            <a:pPr marL="0" indent="0">
              <a:buNone/>
            </a:pPr>
            <a:r>
              <a:rPr lang="it-IT" dirty="0"/>
              <a:t>	</a:t>
            </a:r>
            <a:r>
              <a:rPr lang="it-IT" dirty="0" smtClean="0"/>
              <a:t>- collaborazioni singoli ricercatori Istat e 			   universitari </a:t>
            </a:r>
          </a:p>
          <a:p>
            <a:pPr marL="0" indent="0">
              <a:buNone/>
            </a:pPr>
            <a:r>
              <a:rPr lang="it-IT" dirty="0"/>
              <a:t>	</a:t>
            </a:r>
            <a:r>
              <a:rPr lang="it-IT" dirty="0" smtClean="0"/>
              <a:t>- lettere di intenti: esempio UNIPI	      	  		 Dipartimento Economia Management/Istat 	  	Toscana Umbria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19939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UNIPI-</a:t>
            </a:r>
            <a:r>
              <a:rPr lang="it-IT" dirty="0" err="1" smtClean="0"/>
              <a:t>Dem</a:t>
            </a:r>
            <a:r>
              <a:rPr lang="it-IT" dirty="0" smtClean="0"/>
              <a:t> / Istat Toscana Umbria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/>
              <a:t>Partecipazione individuale alla attività di ricerca (</a:t>
            </a:r>
            <a:r>
              <a:rPr lang="it-IT" dirty="0" err="1" smtClean="0"/>
              <a:t>parternship</a:t>
            </a:r>
            <a:r>
              <a:rPr lang="it-IT" dirty="0" smtClean="0"/>
              <a:t> progetti di ricerca?) </a:t>
            </a:r>
          </a:p>
          <a:p>
            <a:r>
              <a:rPr lang="it-IT" dirty="0" smtClean="0"/>
              <a:t>Sostegno tesi di laurea e attivazione di </a:t>
            </a:r>
            <a:r>
              <a:rPr lang="it-IT" dirty="0" err="1" smtClean="0"/>
              <a:t>internships</a:t>
            </a:r>
            <a:r>
              <a:rPr lang="it-IT" dirty="0" smtClean="0"/>
              <a:t> (SAES)</a:t>
            </a:r>
          </a:p>
          <a:p>
            <a:r>
              <a:rPr lang="it-IT" dirty="0" smtClean="0"/>
              <a:t>Attività di promozione della cultura statistica (indagine corsi di studio </a:t>
            </a:r>
            <a:r>
              <a:rPr lang="it-IT" dirty="0" err="1" smtClean="0"/>
              <a:t>QValStat</a:t>
            </a:r>
            <a:r>
              <a:rPr lang="it-IT" dirty="0" smtClean="0"/>
              <a:t>)</a:t>
            </a:r>
          </a:p>
          <a:p>
            <a:r>
              <a:rPr lang="it-IT" dirty="0" smtClean="0"/>
              <a:t>TNA (Trans National Access)  INGRID (</a:t>
            </a:r>
            <a:r>
              <a:rPr lang="it-IT" dirty="0"/>
              <a:t>Inclusive </a:t>
            </a:r>
            <a:r>
              <a:rPr lang="it-IT" dirty="0" err="1"/>
              <a:t>Growth</a:t>
            </a:r>
            <a:r>
              <a:rPr lang="it-IT" dirty="0"/>
              <a:t> </a:t>
            </a:r>
            <a:r>
              <a:rPr lang="it-IT" dirty="0" err="1"/>
              <a:t>Research</a:t>
            </a:r>
            <a:r>
              <a:rPr lang="it-IT" dirty="0"/>
              <a:t> </a:t>
            </a:r>
            <a:r>
              <a:rPr lang="it-IT" dirty="0" err="1"/>
              <a:t>Infrastructure</a:t>
            </a:r>
            <a:r>
              <a:rPr lang="it-IT" dirty="0"/>
              <a:t> </a:t>
            </a:r>
            <a:r>
              <a:rPr lang="it-IT" dirty="0" err="1" smtClean="0"/>
              <a:t>Diffusion</a:t>
            </a:r>
            <a:r>
              <a:rPr lang="it-IT" dirty="0" smtClean="0"/>
              <a:t> </a:t>
            </a:r>
            <a:r>
              <a:rPr lang="it-IT" dirty="0"/>
              <a:t>7</a:t>
            </a:r>
            <a:r>
              <a:rPr lang="it-IT" dirty="0" smtClean="0"/>
              <a:t>FP): </a:t>
            </a:r>
            <a:r>
              <a:rPr lang="it-IT" dirty="0" err="1" smtClean="0"/>
              <a:t>visiting</a:t>
            </a:r>
            <a:r>
              <a:rPr lang="it-IT" dirty="0" smtClean="0"/>
              <a:t> UNIPI-DEM e Istat Toscana Umbria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11159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Società Italiana di Statistica / </a:t>
            </a:r>
            <a:br>
              <a:rPr lang="it-IT" dirty="0" smtClean="0"/>
            </a:br>
            <a:r>
              <a:rPr lang="it-IT" dirty="0" smtClean="0"/>
              <a:t>Istat </a:t>
            </a:r>
            <a:r>
              <a:rPr lang="it-IT" dirty="0" smtClean="0"/>
              <a:t>rete territoriale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Scuole SIS: temi di interesse per gli enti </a:t>
            </a:r>
            <a:r>
              <a:rPr lang="it-IT" dirty="0" smtClean="0"/>
              <a:t>locali (</a:t>
            </a:r>
            <a:r>
              <a:rPr lang="it-IT" dirty="0" smtClean="0"/>
              <a:t>Comuni e Province)</a:t>
            </a:r>
          </a:p>
          <a:p>
            <a:r>
              <a:rPr lang="it-IT" dirty="0" smtClean="0"/>
              <a:t>Olimpiadi di Statistica: collaborazione con </a:t>
            </a:r>
            <a:r>
              <a:rPr lang="it-IT" dirty="0" err="1" smtClean="0"/>
              <a:t>Miur</a:t>
            </a:r>
            <a:r>
              <a:rPr lang="it-IT" dirty="0" smtClean="0"/>
              <a:t> e Istat</a:t>
            </a:r>
          </a:p>
          <a:p>
            <a:r>
              <a:rPr lang="it-IT" dirty="0" smtClean="0"/>
              <a:t>Premi SIS: collaborazione nella diffusione e nella promozione della </a:t>
            </a:r>
            <a:r>
              <a:rPr lang="it-IT" dirty="0" smtClean="0"/>
              <a:t>partecipazione</a:t>
            </a:r>
          </a:p>
          <a:p>
            <a:r>
              <a:rPr lang="it-IT" dirty="0" smtClean="0"/>
              <a:t>Progetti e </a:t>
            </a:r>
            <a:r>
              <a:rPr lang="it-IT" dirty="0" err="1" smtClean="0"/>
              <a:t>parternships</a:t>
            </a:r>
            <a:r>
              <a:rPr lang="it-IT" dirty="0" smtClean="0"/>
              <a:t>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236163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143</Words>
  <Application>Microsoft Macintosh PowerPoint</Application>
  <PresentationFormat>Presentazione su schermo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 di Office</vt:lpstr>
      <vt:lpstr>Promozione della cultura statistica: progetti e innovazioni della rete territoriale Istat </vt:lpstr>
      <vt:lpstr>Università e rete territoriale Istat</vt:lpstr>
      <vt:lpstr>UNIPI-Dem / Istat Toscana Umbria</vt:lpstr>
      <vt:lpstr>Società Italiana di Statistica /  Istat rete territoriale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Promozione della cultura statistica: progetti e innovazioni della rete territoriale Istat </dc:title>
  <dc:creator>dip stamat</dc:creator>
  <cp:lastModifiedBy>dip stamat</cp:lastModifiedBy>
  <cp:revision>9</cp:revision>
  <dcterms:created xsi:type="dcterms:W3CDTF">2014-06-25T07:20:18Z</dcterms:created>
  <dcterms:modified xsi:type="dcterms:W3CDTF">2014-06-25T09:12:07Z</dcterms:modified>
</cp:coreProperties>
</file>