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513" r:id="rId6"/>
    <p:sldId id="514" r:id="rId7"/>
    <p:sldId id="516" r:id="rId8"/>
    <p:sldId id="518" r:id="rId9"/>
    <p:sldId id="517" r:id="rId10"/>
    <p:sldId id="521" r:id="rId11"/>
    <p:sldId id="519" r:id="rId12"/>
    <p:sldId id="523" r:id="rId13"/>
    <p:sldId id="524" r:id="rId14"/>
    <p:sldId id="525" r:id="rId15"/>
  </p:sldIdLst>
  <p:sldSz cx="9144000" cy="5143500" type="screen16x9"/>
  <p:notesSz cx="6669088" cy="9926638"/>
  <p:defaultTextStyle>
    <a:defPPr>
      <a:defRPr lang="it-IT"/>
    </a:defPPr>
    <a:lvl1pPr marL="0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6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0969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7964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4945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194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893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5928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11">
          <p15:clr>
            <a:srgbClr val="A4A3A4"/>
          </p15:clr>
        </p15:guide>
        <p15:guide id="2" orient="horz" pos="2132">
          <p15:clr>
            <a:srgbClr val="A4A3A4"/>
          </p15:clr>
        </p15:guide>
        <p15:guide id="3" pos="838">
          <p15:clr>
            <a:srgbClr val="A4A3A4"/>
          </p15:clr>
        </p15:guide>
        <p15:guide id="4" orient="horz" pos="1350">
          <p15:clr>
            <a:srgbClr val="A4A3A4"/>
          </p15:clr>
        </p15:guide>
        <p15:guide id="5" pos="300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38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sabetta segre" initials="" lastIdx="0" clrIdx="0"/>
  <p:cmAuthor id="1" name="Annalisa Cicerchia" initials="AC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0005"/>
    <a:srgbClr val="4479CB"/>
    <a:srgbClr val="AE1023"/>
    <a:srgbClr val="CF1E24"/>
    <a:srgbClr val="F4C34F"/>
    <a:srgbClr val="FDB409"/>
    <a:srgbClr val="CB6131"/>
    <a:srgbClr val="FFFF0A"/>
    <a:srgbClr val="7E76AD"/>
    <a:srgbClr val="918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Stile 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91" autoAdjust="0"/>
    <p:restoredTop sz="93529" autoAdjust="0"/>
  </p:normalViewPr>
  <p:slideViewPr>
    <p:cSldViewPr snapToGrid="0" snapToObjects="1" showGuides="1">
      <p:cViewPr>
        <p:scale>
          <a:sx n="96" d="100"/>
          <a:sy n="96" d="100"/>
        </p:scale>
        <p:origin x="-552" y="-660"/>
      </p:cViewPr>
      <p:guideLst>
        <p:guide orient="horz" pos="3121"/>
        <p:guide orient="horz" pos="177"/>
        <p:guide pos="3706"/>
        <p:guide pos="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1938" y="708"/>
      </p:cViewPr>
      <p:guideLst>
        <p:guide orient="horz" pos="3126"/>
        <p:guide orient="horz" pos="3127"/>
        <p:guide pos="2098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image" Target="../media/image33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Relationship Id="rId6" Type="http://schemas.openxmlformats.org/officeDocument/2006/relationships/image" Target="../media/image41.jpg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image" Target="../media/image33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Relationship Id="rId6" Type="http://schemas.openxmlformats.org/officeDocument/2006/relationships/image" Target="../media/image41.jpg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CC4E34-8218-43B8-B94C-DA4CE6A35582}" type="doc">
      <dgm:prSet loTypeId="urn:microsoft.com/office/officeart/2005/8/layout/vList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AA864784-0B6A-42D8-A986-A993F636802A}">
      <dgm:prSet phldrT="[Testo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it-IT" sz="1400" b="1" dirty="0" smtClean="0"/>
            <a:t>Contesto Istituzionale</a:t>
          </a:r>
          <a:endParaRPr lang="it-IT" sz="1400" b="1" dirty="0"/>
        </a:p>
      </dgm:t>
    </dgm:pt>
    <dgm:pt modelId="{39CC79A7-59C4-4D08-BC6C-C944DFD98E04}" type="parTrans" cxnId="{1646D1B7-3D5E-4167-8260-D046D7B42D0D}">
      <dgm:prSet/>
      <dgm:spPr/>
      <dgm:t>
        <a:bodyPr/>
        <a:lstStyle/>
        <a:p>
          <a:endParaRPr lang="it-IT"/>
        </a:p>
      </dgm:t>
    </dgm:pt>
    <dgm:pt modelId="{2130C651-FFDE-4DB6-8521-C944AC4AB178}" type="sibTrans" cxnId="{1646D1B7-3D5E-4167-8260-D046D7B42D0D}">
      <dgm:prSet/>
      <dgm:spPr/>
      <dgm:t>
        <a:bodyPr/>
        <a:lstStyle/>
        <a:p>
          <a:endParaRPr lang="it-IT"/>
        </a:p>
      </dgm:t>
    </dgm:pt>
    <dgm:pt modelId="{22C2771E-91CD-4AF2-968F-D10E9107D5DD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Indipendenza Professionale</a:t>
          </a:r>
          <a:endParaRPr lang="it-IT" sz="1400" b="0" dirty="0"/>
        </a:p>
      </dgm:t>
    </dgm:pt>
    <dgm:pt modelId="{E4F033E2-C4B2-4354-AB7B-D6F68704B233}" type="parTrans" cxnId="{3DEC51C1-890E-479F-BC8B-5F99A96876EE}">
      <dgm:prSet/>
      <dgm:spPr/>
      <dgm:t>
        <a:bodyPr/>
        <a:lstStyle/>
        <a:p>
          <a:endParaRPr lang="it-IT"/>
        </a:p>
      </dgm:t>
    </dgm:pt>
    <dgm:pt modelId="{DE1032A7-FA70-4573-896C-D438031B77EA}" type="sibTrans" cxnId="{3DEC51C1-890E-479F-BC8B-5F99A96876EE}">
      <dgm:prSet/>
      <dgm:spPr/>
      <dgm:t>
        <a:bodyPr/>
        <a:lstStyle/>
        <a:p>
          <a:endParaRPr lang="it-IT"/>
        </a:p>
      </dgm:t>
    </dgm:pt>
    <dgm:pt modelId="{03CE9549-89F0-43F9-9ABF-0CB6556EE496}">
      <dgm:prSet phldrT="[Testo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it-IT" sz="1400" b="1" dirty="0" smtClean="0"/>
            <a:t>Processi Statistici</a:t>
          </a:r>
          <a:endParaRPr lang="it-IT" sz="1400" b="1" dirty="0"/>
        </a:p>
      </dgm:t>
    </dgm:pt>
    <dgm:pt modelId="{32ABAF18-8CE9-49B8-98B5-328472EF3FE8}" type="parTrans" cxnId="{E934FA0E-A530-4286-AFA3-4F38EA001394}">
      <dgm:prSet/>
      <dgm:spPr/>
      <dgm:t>
        <a:bodyPr/>
        <a:lstStyle/>
        <a:p>
          <a:endParaRPr lang="it-IT"/>
        </a:p>
      </dgm:t>
    </dgm:pt>
    <dgm:pt modelId="{6F356B92-D405-4FFA-8B5A-9F4E2349260F}" type="sibTrans" cxnId="{E934FA0E-A530-4286-AFA3-4F38EA001394}">
      <dgm:prSet/>
      <dgm:spPr/>
      <dgm:t>
        <a:bodyPr/>
        <a:lstStyle/>
        <a:p>
          <a:endParaRPr lang="it-IT"/>
        </a:p>
      </dgm:t>
    </dgm:pt>
    <dgm:pt modelId="{4A34C089-EF13-450F-AAE1-13F7450D0B62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Solida  metodologia</a:t>
          </a:r>
          <a:endParaRPr lang="it-IT" sz="1400" b="0" dirty="0"/>
        </a:p>
      </dgm:t>
    </dgm:pt>
    <dgm:pt modelId="{78145A2A-F593-43D5-84C6-4DA2E7AE5303}" type="parTrans" cxnId="{ACBBB7F1-CDF4-4552-8EAD-BCF9A9BFDB9C}">
      <dgm:prSet/>
      <dgm:spPr/>
      <dgm:t>
        <a:bodyPr/>
        <a:lstStyle/>
        <a:p>
          <a:endParaRPr lang="it-IT"/>
        </a:p>
      </dgm:t>
    </dgm:pt>
    <dgm:pt modelId="{841076E1-E80F-48E1-857C-D768BE4AAB98}" type="sibTrans" cxnId="{ACBBB7F1-CDF4-4552-8EAD-BCF9A9BFDB9C}">
      <dgm:prSet/>
      <dgm:spPr/>
      <dgm:t>
        <a:bodyPr/>
        <a:lstStyle/>
        <a:p>
          <a:endParaRPr lang="it-IT"/>
        </a:p>
      </dgm:t>
    </dgm:pt>
    <dgm:pt modelId="{892F4B06-AF68-44AA-8F62-0E40281F8ED3}">
      <dgm:prSet phldrT="[Testo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lang="it-IT" sz="1400" b="1" dirty="0" smtClean="0"/>
            <a:t>Prodotti statistici</a:t>
          </a:r>
          <a:endParaRPr lang="it-IT" sz="1400" b="1" dirty="0"/>
        </a:p>
      </dgm:t>
    </dgm:pt>
    <dgm:pt modelId="{B0B37F87-02A6-463F-AFF7-3E5BABE994FA}" type="parTrans" cxnId="{A344ED40-1CE7-4B07-B778-291CDB3F2F03}">
      <dgm:prSet/>
      <dgm:spPr/>
      <dgm:t>
        <a:bodyPr/>
        <a:lstStyle/>
        <a:p>
          <a:endParaRPr lang="it-IT"/>
        </a:p>
      </dgm:t>
    </dgm:pt>
    <dgm:pt modelId="{7E695273-6951-4CFB-B518-D9F27178E098}" type="sibTrans" cxnId="{A344ED40-1CE7-4B07-B778-291CDB3F2F03}">
      <dgm:prSet/>
      <dgm:spPr/>
      <dgm:t>
        <a:bodyPr/>
        <a:lstStyle/>
        <a:p>
          <a:endParaRPr lang="it-IT"/>
        </a:p>
      </dgm:t>
    </dgm:pt>
    <dgm:pt modelId="{171FB92A-D468-47F4-A02B-A70ED73216D8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Pertinenza</a:t>
          </a:r>
          <a:endParaRPr lang="it-IT" sz="1400" b="0" dirty="0"/>
        </a:p>
      </dgm:t>
    </dgm:pt>
    <dgm:pt modelId="{A4D4DBAC-C8D2-4173-8D9B-CBEE2A62CEB8}" type="parTrans" cxnId="{5211DEC6-C426-4FC2-A352-616A6FD2AE04}">
      <dgm:prSet/>
      <dgm:spPr/>
      <dgm:t>
        <a:bodyPr/>
        <a:lstStyle/>
        <a:p>
          <a:endParaRPr lang="it-IT"/>
        </a:p>
      </dgm:t>
    </dgm:pt>
    <dgm:pt modelId="{9003803E-89DF-4002-A21F-8784CAE39867}" type="sibTrans" cxnId="{5211DEC6-C426-4FC2-A352-616A6FD2AE04}">
      <dgm:prSet/>
      <dgm:spPr/>
      <dgm:t>
        <a:bodyPr/>
        <a:lstStyle/>
        <a:p>
          <a:endParaRPr lang="it-IT"/>
        </a:p>
      </dgm:t>
    </dgm:pt>
    <dgm:pt modelId="{9D65A143-6C10-4870-9841-7265E32CF1E0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Coordinamento e cooperazione</a:t>
          </a:r>
          <a:endParaRPr lang="it-IT" sz="1400" b="0" dirty="0"/>
        </a:p>
      </dgm:t>
    </dgm:pt>
    <dgm:pt modelId="{9AF3549C-B9AF-4B7A-875A-89BB664E2DA4}" type="parTrans" cxnId="{E56D3996-55C5-460D-84B4-75869DC371DC}">
      <dgm:prSet/>
      <dgm:spPr/>
      <dgm:t>
        <a:bodyPr/>
        <a:lstStyle/>
        <a:p>
          <a:endParaRPr lang="it-IT"/>
        </a:p>
      </dgm:t>
    </dgm:pt>
    <dgm:pt modelId="{4F04F784-BA06-4534-9A8C-4D7CD83EFBCA}" type="sibTrans" cxnId="{E56D3996-55C5-460D-84B4-75869DC371DC}">
      <dgm:prSet/>
      <dgm:spPr/>
      <dgm:t>
        <a:bodyPr/>
        <a:lstStyle/>
        <a:p>
          <a:endParaRPr lang="it-IT"/>
        </a:p>
      </dgm:t>
    </dgm:pt>
    <dgm:pt modelId="{D1D99EDC-FBDC-48CA-AA76-6F6F4404940E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u-HU" sz="1400" b="0" dirty="0" smtClean="0"/>
            <a:t>Mandat</a:t>
          </a:r>
          <a:r>
            <a:rPr lang="it-IT" sz="1400" b="0" dirty="0" smtClean="0"/>
            <a:t>o per la rilevazione dei dati e l’accesso ai dati</a:t>
          </a:r>
          <a:endParaRPr lang="it-IT" sz="1400" b="0" dirty="0"/>
        </a:p>
      </dgm:t>
    </dgm:pt>
    <dgm:pt modelId="{BE484A8C-6DD6-4B1B-BBF9-F8F63476DBF1}" type="parTrans" cxnId="{DC7AF352-AA4F-4399-A9B9-098BC4C46533}">
      <dgm:prSet/>
      <dgm:spPr/>
      <dgm:t>
        <a:bodyPr/>
        <a:lstStyle/>
        <a:p>
          <a:endParaRPr lang="it-IT"/>
        </a:p>
      </dgm:t>
    </dgm:pt>
    <dgm:pt modelId="{37833A3D-543E-4D13-842D-512D83E11518}" type="sibTrans" cxnId="{DC7AF352-AA4F-4399-A9B9-098BC4C46533}">
      <dgm:prSet/>
      <dgm:spPr/>
      <dgm:t>
        <a:bodyPr/>
        <a:lstStyle/>
        <a:p>
          <a:endParaRPr lang="it-IT"/>
        </a:p>
      </dgm:t>
    </dgm:pt>
    <dgm:pt modelId="{E1D15C81-86E7-4B9C-B4B6-CCF86D11BD82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u-HU" sz="1400" b="0" dirty="0" smtClean="0"/>
            <a:t>Ade</a:t>
          </a:r>
          <a:r>
            <a:rPr lang="it-IT" sz="1400" b="0" dirty="0" err="1" smtClean="0"/>
            <a:t>guatezza</a:t>
          </a:r>
          <a:r>
            <a:rPr lang="it-IT" sz="1400" b="0" dirty="0" smtClean="0"/>
            <a:t> delle risorse</a:t>
          </a:r>
          <a:endParaRPr lang="it-IT" sz="1400" b="0" dirty="0"/>
        </a:p>
      </dgm:t>
    </dgm:pt>
    <dgm:pt modelId="{A4D881A9-811C-4203-97BC-D9A8665A6B8A}" type="parTrans" cxnId="{98CF47BD-653B-47DF-A6F4-E3E28A7B4E70}">
      <dgm:prSet/>
      <dgm:spPr/>
      <dgm:t>
        <a:bodyPr/>
        <a:lstStyle/>
        <a:p>
          <a:endParaRPr lang="it-IT"/>
        </a:p>
      </dgm:t>
    </dgm:pt>
    <dgm:pt modelId="{71DC5E59-B075-445C-8483-4CCE3693751C}" type="sibTrans" cxnId="{98CF47BD-653B-47DF-A6F4-E3E28A7B4E70}">
      <dgm:prSet/>
      <dgm:spPr/>
      <dgm:t>
        <a:bodyPr/>
        <a:lstStyle/>
        <a:p>
          <a:endParaRPr lang="it-IT"/>
        </a:p>
      </dgm:t>
    </dgm:pt>
    <dgm:pt modelId="{D68E6CA4-44A4-4C9F-8B5C-5318554DFF11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Impegno  a favore della Qualità</a:t>
          </a:r>
          <a:endParaRPr lang="it-IT" sz="1400" b="0" dirty="0"/>
        </a:p>
      </dgm:t>
    </dgm:pt>
    <dgm:pt modelId="{54B8C898-963A-447A-BDB2-85D2506F3497}" type="parTrans" cxnId="{2BD8363C-1063-4ED7-995D-3EE216C1C266}">
      <dgm:prSet/>
      <dgm:spPr/>
      <dgm:t>
        <a:bodyPr/>
        <a:lstStyle/>
        <a:p>
          <a:endParaRPr lang="it-IT"/>
        </a:p>
      </dgm:t>
    </dgm:pt>
    <dgm:pt modelId="{A695CE7D-BC40-496E-BF5C-A3174FBAB4CC}" type="sibTrans" cxnId="{2BD8363C-1063-4ED7-995D-3EE216C1C266}">
      <dgm:prSet/>
      <dgm:spPr/>
      <dgm:t>
        <a:bodyPr/>
        <a:lstStyle/>
        <a:p>
          <a:endParaRPr lang="it-IT"/>
        </a:p>
      </dgm:t>
    </dgm:pt>
    <dgm:pt modelId="{CFEF62AC-3D60-4CE1-B1B9-DDDAFC129AF7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Riservatezza statistica e protezione dei dati</a:t>
          </a:r>
          <a:endParaRPr lang="it-IT" sz="1400" b="0" dirty="0"/>
        </a:p>
      </dgm:t>
    </dgm:pt>
    <dgm:pt modelId="{2835A1CD-7B86-484F-AB45-020F257B8D9F}" type="parTrans" cxnId="{DB9E97DD-F11F-4740-987A-3A921EA5CB43}">
      <dgm:prSet/>
      <dgm:spPr/>
      <dgm:t>
        <a:bodyPr/>
        <a:lstStyle/>
        <a:p>
          <a:endParaRPr lang="it-IT"/>
        </a:p>
      </dgm:t>
    </dgm:pt>
    <dgm:pt modelId="{08D4B0DC-C200-461A-97A4-814179581C04}" type="sibTrans" cxnId="{DB9E97DD-F11F-4740-987A-3A921EA5CB43}">
      <dgm:prSet/>
      <dgm:spPr/>
      <dgm:t>
        <a:bodyPr/>
        <a:lstStyle/>
        <a:p>
          <a:endParaRPr lang="it-IT"/>
        </a:p>
      </dgm:t>
    </dgm:pt>
    <dgm:pt modelId="{835D4B91-84A4-4826-9A19-F4E78DE9585D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u-HU" sz="1400" b="0" dirty="0" smtClean="0"/>
            <a:t>Impartialit</a:t>
          </a:r>
          <a:r>
            <a:rPr lang="it-IT" sz="1400" b="0" dirty="0" smtClean="0"/>
            <a:t>à e obiettività</a:t>
          </a:r>
          <a:endParaRPr lang="it-IT" sz="1400" b="0" dirty="0"/>
        </a:p>
      </dgm:t>
    </dgm:pt>
    <dgm:pt modelId="{C28BE8B8-EA63-4D7A-9DAA-4E03DA1EBE13}" type="parTrans" cxnId="{5293B40D-21CB-4A77-99A4-F7E91505342C}">
      <dgm:prSet/>
      <dgm:spPr/>
      <dgm:t>
        <a:bodyPr/>
        <a:lstStyle/>
        <a:p>
          <a:endParaRPr lang="it-IT"/>
        </a:p>
      </dgm:t>
    </dgm:pt>
    <dgm:pt modelId="{E91F1722-4840-4999-A534-57DE9DA7096C}" type="sibTrans" cxnId="{5293B40D-21CB-4A77-99A4-F7E91505342C}">
      <dgm:prSet/>
      <dgm:spPr/>
      <dgm:t>
        <a:bodyPr/>
        <a:lstStyle/>
        <a:p>
          <a:endParaRPr lang="it-IT"/>
        </a:p>
      </dgm:t>
    </dgm:pt>
    <dgm:pt modelId="{94E7FCE8-E682-4BF3-97E2-C361224BC0C3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Procedure statistiche appropriate</a:t>
          </a:r>
          <a:endParaRPr lang="it-IT" sz="1400" b="0" dirty="0"/>
        </a:p>
      </dgm:t>
    </dgm:pt>
    <dgm:pt modelId="{E57EF06D-7457-4D10-ADFE-64EBDFEF9C58}" type="parTrans" cxnId="{36547CA4-BE43-41BD-83C2-0A9923C0689F}">
      <dgm:prSet/>
      <dgm:spPr/>
      <dgm:t>
        <a:bodyPr/>
        <a:lstStyle/>
        <a:p>
          <a:endParaRPr lang="it-IT"/>
        </a:p>
      </dgm:t>
    </dgm:pt>
    <dgm:pt modelId="{9A7FE804-422F-4DD0-A4DE-E1790CA65DED}" type="sibTrans" cxnId="{36547CA4-BE43-41BD-83C2-0A9923C0689F}">
      <dgm:prSet/>
      <dgm:spPr/>
      <dgm:t>
        <a:bodyPr/>
        <a:lstStyle/>
        <a:p>
          <a:endParaRPr lang="it-IT"/>
        </a:p>
      </dgm:t>
    </dgm:pt>
    <dgm:pt modelId="{A5AA9A50-F315-49E1-8CA0-65508012034D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Onere non eccessivo sui rispondenti</a:t>
          </a:r>
          <a:endParaRPr lang="it-IT" sz="1400" b="0" dirty="0"/>
        </a:p>
      </dgm:t>
    </dgm:pt>
    <dgm:pt modelId="{00CE041F-8E67-4FD4-88B8-D5788B64C4F3}" type="parTrans" cxnId="{60333C3E-A0EA-4B3F-80ED-0EC7D539AF79}">
      <dgm:prSet/>
      <dgm:spPr/>
      <dgm:t>
        <a:bodyPr/>
        <a:lstStyle/>
        <a:p>
          <a:endParaRPr lang="it-IT"/>
        </a:p>
      </dgm:t>
    </dgm:pt>
    <dgm:pt modelId="{561A96B9-C5F8-49B1-B964-7603585D7647}" type="sibTrans" cxnId="{60333C3E-A0EA-4B3F-80ED-0EC7D539AF79}">
      <dgm:prSet/>
      <dgm:spPr/>
      <dgm:t>
        <a:bodyPr/>
        <a:lstStyle/>
        <a:p>
          <a:endParaRPr lang="it-IT"/>
        </a:p>
      </dgm:t>
    </dgm:pt>
    <dgm:pt modelId="{76D7C6F6-29F4-47E6-BC52-1519801DB5CC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Rapporto Costi/efficacia</a:t>
          </a:r>
          <a:endParaRPr lang="it-IT" sz="1400" b="0" dirty="0"/>
        </a:p>
      </dgm:t>
    </dgm:pt>
    <dgm:pt modelId="{E6D2DB22-93AA-424B-A984-6CB023FA8332}" type="parTrans" cxnId="{E1EA5004-FF62-4534-BFE2-75D2DDC93BC7}">
      <dgm:prSet/>
      <dgm:spPr/>
      <dgm:t>
        <a:bodyPr/>
        <a:lstStyle/>
        <a:p>
          <a:endParaRPr lang="it-IT"/>
        </a:p>
      </dgm:t>
    </dgm:pt>
    <dgm:pt modelId="{298AFA55-C3A6-4EB2-9D46-F60F6361F590}" type="sibTrans" cxnId="{E1EA5004-FF62-4534-BFE2-75D2DDC93BC7}">
      <dgm:prSet/>
      <dgm:spPr/>
      <dgm:t>
        <a:bodyPr/>
        <a:lstStyle/>
        <a:p>
          <a:endParaRPr lang="it-IT"/>
        </a:p>
      </dgm:t>
    </dgm:pt>
    <dgm:pt modelId="{B15BBAF3-D7C0-447D-AAF0-1E3FC394AC26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u-HU" sz="1400" b="0" dirty="0" smtClean="0"/>
            <a:t>Accura</a:t>
          </a:r>
          <a:r>
            <a:rPr lang="it-IT" sz="1400" b="0" dirty="0" err="1" smtClean="0"/>
            <a:t>tezza</a:t>
          </a:r>
          <a:r>
            <a:rPr lang="it-IT" sz="1400" b="0" dirty="0" smtClean="0"/>
            <a:t> e attendibilità</a:t>
          </a:r>
          <a:endParaRPr lang="it-IT" sz="1400" b="0" dirty="0"/>
        </a:p>
      </dgm:t>
    </dgm:pt>
    <dgm:pt modelId="{F7841CEA-8C86-4826-9899-E2A6D833F51B}" type="parTrans" cxnId="{E48B59C4-4530-42C9-B400-53705272666A}">
      <dgm:prSet/>
      <dgm:spPr/>
      <dgm:t>
        <a:bodyPr/>
        <a:lstStyle/>
        <a:p>
          <a:endParaRPr lang="it-IT"/>
        </a:p>
      </dgm:t>
    </dgm:pt>
    <dgm:pt modelId="{9457D995-15B7-472B-A8AA-D3BBCB9624F7}" type="sibTrans" cxnId="{E48B59C4-4530-42C9-B400-53705272666A}">
      <dgm:prSet/>
      <dgm:spPr/>
      <dgm:t>
        <a:bodyPr/>
        <a:lstStyle/>
        <a:p>
          <a:endParaRPr lang="it-IT"/>
        </a:p>
      </dgm:t>
    </dgm:pt>
    <dgm:pt modelId="{CC033032-44C6-4C3E-8C2E-2F9FE0F8DD2A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b="0" dirty="0" smtClean="0"/>
            <a:t>Tempestività  e puntualità</a:t>
          </a:r>
          <a:endParaRPr lang="it-IT" sz="1400" b="0" dirty="0"/>
        </a:p>
      </dgm:t>
    </dgm:pt>
    <dgm:pt modelId="{514637B0-FD63-4F79-87B7-76243432AECB}" type="parTrans" cxnId="{9A47BE50-07E3-4FAD-A116-0E1DC3D33BDA}">
      <dgm:prSet/>
      <dgm:spPr/>
      <dgm:t>
        <a:bodyPr/>
        <a:lstStyle/>
        <a:p>
          <a:endParaRPr lang="it-IT"/>
        </a:p>
      </dgm:t>
    </dgm:pt>
    <dgm:pt modelId="{8F787252-4898-4F54-8289-178DC9CDD6B6}" type="sibTrans" cxnId="{9A47BE50-07E3-4FAD-A116-0E1DC3D33BDA}">
      <dgm:prSet/>
      <dgm:spPr/>
      <dgm:t>
        <a:bodyPr/>
        <a:lstStyle/>
        <a:p>
          <a:endParaRPr lang="it-IT"/>
        </a:p>
      </dgm:t>
    </dgm:pt>
    <dgm:pt modelId="{5C531566-84C0-4C27-AE45-AA1CA2E28B3B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u-HU" sz="1400" b="0" dirty="0" smtClean="0"/>
            <a:t>Coeren</a:t>
          </a:r>
          <a:r>
            <a:rPr lang="it-IT" sz="1400" b="0" dirty="0" smtClean="0"/>
            <a:t>za e</a:t>
          </a:r>
          <a:r>
            <a:rPr lang="hu-HU" sz="1400" b="0" dirty="0" smtClean="0"/>
            <a:t> comparabilit</a:t>
          </a:r>
          <a:r>
            <a:rPr lang="it-IT" sz="1400" b="0" dirty="0" smtClean="0"/>
            <a:t>à</a:t>
          </a:r>
          <a:endParaRPr lang="it-IT" sz="1400" b="0" dirty="0"/>
        </a:p>
      </dgm:t>
    </dgm:pt>
    <dgm:pt modelId="{21C71102-7D2E-4282-ABA6-F6AA03E56D84}" type="parTrans" cxnId="{3184F2F3-119A-4A74-8B45-10595BB89591}">
      <dgm:prSet/>
      <dgm:spPr/>
      <dgm:t>
        <a:bodyPr/>
        <a:lstStyle/>
        <a:p>
          <a:endParaRPr lang="it-IT"/>
        </a:p>
      </dgm:t>
    </dgm:pt>
    <dgm:pt modelId="{BD3EC916-AD2A-4977-B251-550B3A6CBA14}" type="sibTrans" cxnId="{3184F2F3-119A-4A74-8B45-10595BB89591}">
      <dgm:prSet/>
      <dgm:spPr/>
      <dgm:t>
        <a:bodyPr/>
        <a:lstStyle/>
        <a:p>
          <a:endParaRPr lang="it-IT"/>
        </a:p>
      </dgm:t>
    </dgm:pt>
    <dgm:pt modelId="{F1E8E56B-21B3-42AD-A5FB-BA80782598A3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u-HU" sz="1400" b="0" dirty="0" smtClean="0"/>
            <a:t>Accessibilit</a:t>
          </a:r>
          <a:r>
            <a:rPr lang="it-IT" sz="1400" b="0" dirty="0" smtClean="0"/>
            <a:t>à e</a:t>
          </a:r>
          <a:r>
            <a:rPr lang="hu-HU" sz="1400" b="0" dirty="0" smtClean="0"/>
            <a:t> c</a:t>
          </a:r>
          <a:r>
            <a:rPr lang="it-IT" sz="1400" b="0" dirty="0" err="1" smtClean="0"/>
            <a:t>hiarezza</a:t>
          </a:r>
          <a:endParaRPr lang="it-IT" sz="1400" b="0" dirty="0"/>
        </a:p>
      </dgm:t>
    </dgm:pt>
    <dgm:pt modelId="{2B1AEF87-AF04-41E1-99FE-4ECA2B4D4F98}" type="parTrans" cxnId="{16B4D889-54BE-4B3E-9455-BFEC44430BF3}">
      <dgm:prSet/>
      <dgm:spPr/>
      <dgm:t>
        <a:bodyPr/>
        <a:lstStyle/>
        <a:p>
          <a:endParaRPr lang="it-IT"/>
        </a:p>
      </dgm:t>
    </dgm:pt>
    <dgm:pt modelId="{30BD67BD-8A16-4CB4-B2B2-087BC526B491}" type="sibTrans" cxnId="{16B4D889-54BE-4B3E-9455-BFEC44430BF3}">
      <dgm:prSet/>
      <dgm:spPr/>
      <dgm:t>
        <a:bodyPr/>
        <a:lstStyle/>
        <a:p>
          <a:endParaRPr lang="it-IT"/>
        </a:p>
      </dgm:t>
    </dgm:pt>
    <dgm:pt modelId="{95087C81-1961-4A7B-A6B4-E2CFC681711E}" type="pres">
      <dgm:prSet presAssocID="{8FCC4E34-8218-43B8-B94C-DA4CE6A3558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5FD663B-751F-47C3-8E40-3858928ED335}" type="pres">
      <dgm:prSet presAssocID="{AA864784-0B6A-42D8-A986-A993F636802A}" presName="comp" presStyleCnt="0"/>
      <dgm:spPr/>
    </dgm:pt>
    <dgm:pt modelId="{A01AF58D-5EBD-473F-9F15-C944BF79D9CB}" type="pres">
      <dgm:prSet presAssocID="{AA864784-0B6A-42D8-A986-A993F636802A}" presName="box" presStyleLbl="node1" presStyleIdx="0" presStyleCnt="3" custScaleY="164954"/>
      <dgm:spPr/>
      <dgm:t>
        <a:bodyPr/>
        <a:lstStyle/>
        <a:p>
          <a:endParaRPr lang="it-IT"/>
        </a:p>
      </dgm:t>
    </dgm:pt>
    <dgm:pt modelId="{61936D1D-584A-46E3-ABD3-8A35B4610575}" type="pres">
      <dgm:prSet presAssocID="{AA864784-0B6A-42D8-A986-A993F636802A}" presName="img" presStyleLbl="fgImgPlace1" presStyleIdx="0" presStyleCnt="3" custScaleX="89099" custScaleY="9523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it-IT"/>
        </a:p>
      </dgm:t>
    </dgm:pt>
    <dgm:pt modelId="{8E38CDF0-C48B-46EA-8ED6-070565E7E288}" type="pres">
      <dgm:prSet presAssocID="{AA864784-0B6A-42D8-A986-A993F636802A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AA21DB5-F5AB-4849-8439-883BB5442F9C}" type="pres">
      <dgm:prSet presAssocID="{2130C651-FFDE-4DB6-8521-C944AC4AB178}" presName="spacer" presStyleCnt="0"/>
      <dgm:spPr/>
    </dgm:pt>
    <dgm:pt modelId="{B5A57EFB-CB76-48DE-B45A-D731AF26D557}" type="pres">
      <dgm:prSet presAssocID="{03CE9549-89F0-43F9-9ABF-0CB6556EE496}" presName="comp" presStyleCnt="0"/>
      <dgm:spPr/>
    </dgm:pt>
    <dgm:pt modelId="{2DD927B7-8415-4285-9E11-6C2CBE11A98E}" type="pres">
      <dgm:prSet presAssocID="{03CE9549-89F0-43F9-9ABF-0CB6556EE496}" presName="box" presStyleLbl="node1" presStyleIdx="1" presStyleCnt="3" custScaleY="113588"/>
      <dgm:spPr/>
      <dgm:t>
        <a:bodyPr/>
        <a:lstStyle/>
        <a:p>
          <a:endParaRPr lang="it-IT"/>
        </a:p>
      </dgm:t>
    </dgm:pt>
    <dgm:pt modelId="{E2FB0A3B-D456-4FAB-89E4-4F6C8A396459}" type="pres">
      <dgm:prSet presAssocID="{03CE9549-89F0-43F9-9ABF-0CB6556EE496}" presName="img" presStyleLbl="fgImgPlace1" presStyleIdx="1" presStyleCnt="3" custScaleX="93134" custScaleY="7474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it-IT"/>
        </a:p>
      </dgm:t>
    </dgm:pt>
    <dgm:pt modelId="{847D42CD-C9D7-47E3-9156-C5B880479CE3}" type="pres">
      <dgm:prSet presAssocID="{03CE9549-89F0-43F9-9ABF-0CB6556EE496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5BF402F-E4B0-447E-86F4-8D82729F4DDD}" type="pres">
      <dgm:prSet presAssocID="{6F356B92-D405-4FFA-8B5A-9F4E2349260F}" presName="spacer" presStyleCnt="0"/>
      <dgm:spPr/>
    </dgm:pt>
    <dgm:pt modelId="{96ADA114-8BC0-49F0-8C9A-EAEFAEAEC2F5}" type="pres">
      <dgm:prSet presAssocID="{892F4B06-AF68-44AA-8F62-0E40281F8ED3}" presName="comp" presStyleCnt="0"/>
      <dgm:spPr/>
    </dgm:pt>
    <dgm:pt modelId="{5DE43069-5D0F-4476-ABB3-AE7C8BB2DF73}" type="pres">
      <dgm:prSet presAssocID="{892F4B06-AF68-44AA-8F62-0E40281F8ED3}" presName="box" presStyleLbl="node1" presStyleIdx="2" presStyleCnt="3" custScaleY="115912"/>
      <dgm:spPr/>
      <dgm:t>
        <a:bodyPr/>
        <a:lstStyle/>
        <a:p>
          <a:endParaRPr lang="it-IT"/>
        </a:p>
      </dgm:t>
    </dgm:pt>
    <dgm:pt modelId="{8D64A145-D096-4ABC-BEA0-87026F349D07}" type="pres">
      <dgm:prSet presAssocID="{892F4B06-AF68-44AA-8F62-0E40281F8ED3}" presName="img" presStyleLbl="fgImgPlace1" presStyleIdx="2" presStyleCnt="3" custScaleX="87358" custScaleY="7944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</dgm:spPr>
      <dgm:t>
        <a:bodyPr/>
        <a:lstStyle/>
        <a:p>
          <a:endParaRPr lang="it-IT"/>
        </a:p>
      </dgm:t>
    </dgm:pt>
    <dgm:pt modelId="{E48ED9AF-2FF8-4977-904D-CF3CB427FF37}" type="pres">
      <dgm:prSet presAssocID="{892F4B06-AF68-44AA-8F62-0E40281F8ED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CC1D8D3-C8A4-4E7B-B0FF-E836569AE7DE}" type="presOf" srcId="{03CE9549-89F0-43F9-9ABF-0CB6556EE496}" destId="{847D42CD-C9D7-47E3-9156-C5B880479CE3}" srcOrd="1" destOrd="0" presId="urn:microsoft.com/office/officeart/2005/8/layout/vList4"/>
    <dgm:cxn modelId="{491C22E1-DD39-4092-BEF0-FAE69D0000B8}" type="presOf" srcId="{5C531566-84C0-4C27-AE45-AA1CA2E28B3B}" destId="{5DE43069-5D0F-4476-ABB3-AE7C8BB2DF73}" srcOrd="0" destOrd="4" presId="urn:microsoft.com/office/officeart/2005/8/layout/vList4"/>
    <dgm:cxn modelId="{E48B59C4-4530-42C9-B400-53705272666A}" srcId="{892F4B06-AF68-44AA-8F62-0E40281F8ED3}" destId="{B15BBAF3-D7C0-447D-AAF0-1E3FC394AC26}" srcOrd="1" destOrd="0" parTransId="{F7841CEA-8C86-4826-9899-E2A6D833F51B}" sibTransId="{9457D995-15B7-472B-A8AA-D3BBCB9624F7}"/>
    <dgm:cxn modelId="{30B07133-6EB2-4E12-86A9-BDE78847EA82}" type="presOf" srcId="{D1D99EDC-FBDC-48CA-AA76-6F6F4404940E}" destId="{A01AF58D-5EBD-473F-9F15-C944BF79D9CB}" srcOrd="0" destOrd="3" presId="urn:microsoft.com/office/officeart/2005/8/layout/vList4"/>
    <dgm:cxn modelId="{9A47BE50-07E3-4FAD-A116-0E1DC3D33BDA}" srcId="{892F4B06-AF68-44AA-8F62-0E40281F8ED3}" destId="{CC033032-44C6-4C3E-8C2E-2F9FE0F8DD2A}" srcOrd="2" destOrd="0" parTransId="{514637B0-FD63-4F79-87B7-76243432AECB}" sibTransId="{8F787252-4898-4F54-8289-178DC9CDD6B6}"/>
    <dgm:cxn modelId="{DB9E97DD-F11F-4740-987A-3A921EA5CB43}" srcId="{AA864784-0B6A-42D8-A986-A993F636802A}" destId="{CFEF62AC-3D60-4CE1-B1B9-DDDAFC129AF7}" srcOrd="5" destOrd="0" parTransId="{2835A1CD-7B86-484F-AB45-020F257B8D9F}" sibTransId="{08D4B0DC-C200-461A-97A4-814179581C04}"/>
    <dgm:cxn modelId="{0D635B02-C300-42EB-9C63-D6A08F15DAE3}" type="presOf" srcId="{CFEF62AC-3D60-4CE1-B1B9-DDDAFC129AF7}" destId="{A01AF58D-5EBD-473F-9F15-C944BF79D9CB}" srcOrd="0" destOrd="6" presId="urn:microsoft.com/office/officeart/2005/8/layout/vList4"/>
    <dgm:cxn modelId="{0160AD19-9263-4E02-B098-FCAF05AFBC39}" type="presOf" srcId="{D1D99EDC-FBDC-48CA-AA76-6F6F4404940E}" destId="{8E38CDF0-C48B-46EA-8ED6-070565E7E288}" srcOrd="1" destOrd="3" presId="urn:microsoft.com/office/officeart/2005/8/layout/vList4"/>
    <dgm:cxn modelId="{7923C864-0756-4E28-821F-892B05AD2570}" type="presOf" srcId="{CC033032-44C6-4C3E-8C2E-2F9FE0F8DD2A}" destId="{5DE43069-5D0F-4476-ABB3-AE7C8BB2DF73}" srcOrd="0" destOrd="3" presId="urn:microsoft.com/office/officeart/2005/8/layout/vList4"/>
    <dgm:cxn modelId="{C3481D46-8A2F-4B37-AE36-1F38ECE025E5}" type="presOf" srcId="{835D4B91-84A4-4826-9A19-F4E78DE9585D}" destId="{8E38CDF0-C48B-46EA-8ED6-070565E7E288}" srcOrd="1" destOrd="7" presId="urn:microsoft.com/office/officeart/2005/8/layout/vList4"/>
    <dgm:cxn modelId="{28A85EEF-4E38-4015-9CEF-EAD302BA8DC4}" type="presOf" srcId="{A5AA9A50-F315-49E1-8CA0-65508012034D}" destId="{847D42CD-C9D7-47E3-9156-C5B880479CE3}" srcOrd="1" destOrd="3" presId="urn:microsoft.com/office/officeart/2005/8/layout/vList4"/>
    <dgm:cxn modelId="{36547CA4-BE43-41BD-83C2-0A9923C0689F}" srcId="{03CE9549-89F0-43F9-9ABF-0CB6556EE496}" destId="{94E7FCE8-E682-4BF3-97E2-C361224BC0C3}" srcOrd="1" destOrd="0" parTransId="{E57EF06D-7457-4D10-ADFE-64EBDFEF9C58}" sibTransId="{9A7FE804-422F-4DD0-A4DE-E1790CA65DED}"/>
    <dgm:cxn modelId="{D0907CDD-0174-4FB5-AC7A-EAE50F8993E2}" type="presOf" srcId="{CFEF62AC-3D60-4CE1-B1B9-DDDAFC129AF7}" destId="{8E38CDF0-C48B-46EA-8ED6-070565E7E288}" srcOrd="1" destOrd="6" presId="urn:microsoft.com/office/officeart/2005/8/layout/vList4"/>
    <dgm:cxn modelId="{E45400B7-7698-401A-9D99-B810259D7E42}" type="presOf" srcId="{76D7C6F6-29F4-47E6-BC52-1519801DB5CC}" destId="{847D42CD-C9D7-47E3-9156-C5B880479CE3}" srcOrd="1" destOrd="4" presId="urn:microsoft.com/office/officeart/2005/8/layout/vList4"/>
    <dgm:cxn modelId="{E934FA0E-A530-4286-AFA3-4F38EA001394}" srcId="{8FCC4E34-8218-43B8-B94C-DA4CE6A35582}" destId="{03CE9549-89F0-43F9-9ABF-0CB6556EE496}" srcOrd="1" destOrd="0" parTransId="{32ABAF18-8CE9-49B8-98B5-328472EF3FE8}" sibTransId="{6F356B92-D405-4FFA-8B5A-9F4E2349260F}"/>
    <dgm:cxn modelId="{3DEC51C1-890E-479F-BC8B-5F99A96876EE}" srcId="{AA864784-0B6A-42D8-A986-A993F636802A}" destId="{22C2771E-91CD-4AF2-968F-D10E9107D5DD}" srcOrd="0" destOrd="0" parTransId="{E4F033E2-C4B2-4354-AB7B-D6F68704B233}" sibTransId="{DE1032A7-FA70-4573-896C-D438031B77EA}"/>
    <dgm:cxn modelId="{11878BEF-D97B-4022-80B4-AB33EB204188}" type="presOf" srcId="{D68E6CA4-44A4-4C9F-8B5C-5318554DFF11}" destId="{A01AF58D-5EBD-473F-9F15-C944BF79D9CB}" srcOrd="0" destOrd="5" presId="urn:microsoft.com/office/officeart/2005/8/layout/vList4"/>
    <dgm:cxn modelId="{60333C3E-A0EA-4B3F-80ED-0EC7D539AF79}" srcId="{03CE9549-89F0-43F9-9ABF-0CB6556EE496}" destId="{A5AA9A50-F315-49E1-8CA0-65508012034D}" srcOrd="2" destOrd="0" parTransId="{00CE041F-8E67-4FD4-88B8-D5788B64C4F3}" sibTransId="{561A96B9-C5F8-49B1-B964-7603585D7647}"/>
    <dgm:cxn modelId="{2BD8363C-1063-4ED7-995D-3EE216C1C266}" srcId="{AA864784-0B6A-42D8-A986-A993F636802A}" destId="{D68E6CA4-44A4-4C9F-8B5C-5318554DFF11}" srcOrd="4" destOrd="0" parTransId="{54B8C898-963A-447A-BDB2-85D2506F3497}" sibTransId="{A695CE7D-BC40-496E-BF5C-A3174FBAB4CC}"/>
    <dgm:cxn modelId="{2F389D86-D31A-4069-8B8F-05DF4BF5839E}" type="presOf" srcId="{D68E6CA4-44A4-4C9F-8B5C-5318554DFF11}" destId="{8E38CDF0-C48B-46EA-8ED6-070565E7E288}" srcOrd="1" destOrd="5" presId="urn:microsoft.com/office/officeart/2005/8/layout/vList4"/>
    <dgm:cxn modelId="{F6DAB4B6-7476-4A15-8E6A-EB45408DF2FF}" type="presOf" srcId="{5C531566-84C0-4C27-AE45-AA1CA2E28B3B}" destId="{E48ED9AF-2FF8-4977-904D-CF3CB427FF37}" srcOrd="1" destOrd="4" presId="urn:microsoft.com/office/officeart/2005/8/layout/vList4"/>
    <dgm:cxn modelId="{F1CC4795-65EB-440C-9B2C-1AFB03565507}" type="presOf" srcId="{94E7FCE8-E682-4BF3-97E2-C361224BC0C3}" destId="{2DD927B7-8415-4285-9E11-6C2CBE11A98E}" srcOrd="0" destOrd="2" presId="urn:microsoft.com/office/officeart/2005/8/layout/vList4"/>
    <dgm:cxn modelId="{D0849162-0D86-46A3-AC68-9E2705156768}" type="presOf" srcId="{B15BBAF3-D7C0-447D-AAF0-1E3FC394AC26}" destId="{5DE43069-5D0F-4476-ABB3-AE7C8BB2DF73}" srcOrd="0" destOrd="2" presId="urn:microsoft.com/office/officeart/2005/8/layout/vList4"/>
    <dgm:cxn modelId="{3184F2F3-119A-4A74-8B45-10595BB89591}" srcId="{892F4B06-AF68-44AA-8F62-0E40281F8ED3}" destId="{5C531566-84C0-4C27-AE45-AA1CA2E28B3B}" srcOrd="3" destOrd="0" parTransId="{21C71102-7D2E-4282-ABA6-F6AA03E56D84}" sibTransId="{BD3EC916-AD2A-4977-B251-550B3A6CBA14}"/>
    <dgm:cxn modelId="{CE50ABC7-D949-494E-82B8-B305DBA83F08}" type="presOf" srcId="{892F4B06-AF68-44AA-8F62-0E40281F8ED3}" destId="{E48ED9AF-2FF8-4977-904D-CF3CB427FF37}" srcOrd="1" destOrd="0" presId="urn:microsoft.com/office/officeart/2005/8/layout/vList4"/>
    <dgm:cxn modelId="{A62EBDBE-B53F-4EB1-9F0C-3F7E5594F6FB}" type="presOf" srcId="{F1E8E56B-21B3-42AD-A5FB-BA80782598A3}" destId="{5DE43069-5D0F-4476-ABB3-AE7C8BB2DF73}" srcOrd="0" destOrd="5" presId="urn:microsoft.com/office/officeart/2005/8/layout/vList4"/>
    <dgm:cxn modelId="{A76197A1-870D-4720-85EF-7A31B8B79BD2}" type="presOf" srcId="{8FCC4E34-8218-43B8-B94C-DA4CE6A35582}" destId="{95087C81-1961-4A7B-A6B4-E2CFC681711E}" srcOrd="0" destOrd="0" presId="urn:microsoft.com/office/officeart/2005/8/layout/vList4"/>
    <dgm:cxn modelId="{201877DC-DA21-4F06-A76A-15751635F20F}" type="presOf" srcId="{171FB92A-D468-47F4-A02B-A70ED73216D8}" destId="{5DE43069-5D0F-4476-ABB3-AE7C8BB2DF73}" srcOrd="0" destOrd="1" presId="urn:microsoft.com/office/officeart/2005/8/layout/vList4"/>
    <dgm:cxn modelId="{16B4D889-54BE-4B3E-9455-BFEC44430BF3}" srcId="{892F4B06-AF68-44AA-8F62-0E40281F8ED3}" destId="{F1E8E56B-21B3-42AD-A5FB-BA80782598A3}" srcOrd="4" destOrd="0" parTransId="{2B1AEF87-AF04-41E1-99FE-4ECA2B4D4F98}" sibTransId="{30BD67BD-8A16-4CB4-B2B2-087BC526B491}"/>
    <dgm:cxn modelId="{163EC938-5B15-444D-8DE5-275C468019CC}" type="presOf" srcId="{A5AA9A50-F315-49E1-8CA0-65508012034D}" destId="{2DD927B7-8415-4285-9E11-6C2CBE11A98E}" srcOrd="0" destOrd="3" presId="urn:microsoft.com/office/officeart/2005/8/layout/vList4"/>
    <dgm:cxn modelId="{85D82F35-AB28-4085-9533-656FA7965AF7}" type="presOf" srcId="{835D4B91-84A4-4826-9A19-F4E78DE9585D}" destId="{A01AF58D-5EBD-473F-9F15-C944BF79D9CB}" srcOrd="0" destOrd="7" presId="urn:microsoft.com/office/officeart/2005/8/layout/vList4"/>
    <dgm:cxn modelId="{CBB9D1EB-F940-471B-81C7-F531F205A04A}" type="presOf" srcId="{CC033032-44C6-4C3E-8C2E-2F9FE0F8DD2A}" destId="{E48ED9AF-2FF8-4977-904D-CF3CB427FF37}" srcOrd="1" destOrd="3" presId="urn:microsoft.com/office/officeart/2005/8/layout/vList4"/>
    <dgm:cxn modelId="{E745C126-31EE-480E-9B4D-45C29000A75C}" type="presOf" srcId="{E1D15C81-86E7-4B9C-B4B6-CCF86D11BD82}" destId="{A01AF58D-5EBD-473F-9F15-C944BF79D9CB}" srcOrd="0" destOrd="4" presId="urn:microsoft.com/office/officeart/2005/8/layout/vList4"/>
    <dgm:cxn modelId="{B701E42B-4088-434A-A58E-92F36B21BB46}" type="presOf" srcId="{22C2771E-91CD-4AF2-968F-D10E9107D5DD}" destId="{A01AF58D-5EBD-473F-9F15-C944BF79D9CB}" srcOrd="0" destOrd="1" presId="urn:microsoft.com/office/officeart/2005/8/layout/vList4"/>
    <dgm:cxn modelId="{799D4D91-942F-45FA-85B2-6F117DDF645F}" type="presOf" srcId="{B15BBAF3-D7C0-447D-AAF0-1E3FC394AC26}" destId="{E48ED9AF-2FF8-4977-904D-CF3CB427FF37}" srcOrd="1" destOrd="2" presId="urn:microsoft.com/office/officeart/2005/8/layout/vList4"/>
    <dgm:cxn modelId="{E1EA5004-FF62-4534-BFE2-75D2DDC93BC7}" srcId="{03CE9549-89F0-43F9-9ABF-0CB6556EE496}" destId="{76D7C6F6-29F4-47E6-BC52-1519801DB5CC}" srcOrd="3" destOrd="0" parTransId="{E6D2DB22-93AA-424B-A984-6CB023FA8332}" sibTransId="{298AFA55-C3A6-4EB2-9D46-F60F6361F590}"/>
    <dgm:cxn modelId="{2E4119FE-0496-4DBD-9086-D147A55EE4C1}" type="presOf" srcId="{94E7FCE8-E682-4BF3-97E2-C361224BC0C3}" destId="{847D42CD-C9D7-47E3-9156-C5B880479CE3}" srcOrd="1" destOrd="2" presId="urn:microsoft.com/office/officeart/2005/8/layout/vList4"/>
    <dgm:cxn modelId="{62DEED33-A22E-482C-B9A4-F91D404FFEF7}" type="presOf" srcId="{E1D15C81-86E7-4B9C-B4B6-CCF86D11BD82}" destId="{8E38CDF0-C48B-46EA-8ED6-070565E7E288}" srcOrd="1" destOrd="4" presId="urn:microsoft.com/office/officeart/2005/8/layout/vList4"/>
    <dgm:cxn modelId="{ACBBB7F1-CDF4-4552-8EAD-BCF9A9BFDB9C}" srcId="{03CE9549-89F0-43F9-9ABF-0CB6556EE496}" destId="{4A34C089-EF13-450F-AAE1-13F7450D0B62}" srcOrd="0" destOrd="0" parTransId="{78145A2A-F593-43D5-84C6-4DA2E7AE5303}" sibTransId="{841076E1-E80F-48E1-857C-D768BE4AAB98}"/>
    <dgm:cxn modelId="{A344ED40-1CE7-4B07-B778-291CDB3F2F03}" srcId="{8FCC4E34-8218-43B8-B94C-DA4CE6A35582}" destId="{892F4B06-AF68-44AA-8F62-0E40281F8ED3}" srcOrd="2" destOrd="0" parTransId="{B0B37F87-02A6-463F-AFF7-3E5BABE994FA}" sibTransId="{7E695273-6951-4CFB-B518-D9F27178E098}"/>
    <dgm:cxn modelId="{B24D8271-2BF5-44F9-8E80-F5101707092D}" type="presOf" srcId="{F1E8E56B-21B3-42AD-A5FB-BA80782598A3}" destId="{E48ED9AF-2FF8-4977-904D-CF3CB427FF37}" srcOrd="1" destOrd="5" presId="urn:microsoft.com/office/officeart/2005/8/layout/vList4"/>
    <dgm:cxn modelId="{62CCB015-168A-4217-88E9-9CB52F7D68BC}" type="presOf" srcId="{892F4B06-AF68-44AA-8F62-0E40281F8ED3}" destId="{5DE43069-5D0F-4476-ABB3-AE7C8BB2DF73}" srcOrd="0" destOrd="0" presId="urn:microsoft.com/office/officeart/2005/8/layout/vList4"/>
    <dgm:cxn modelId="{5F94DE40-C88F-4185-A629-A0A4806180E6}" type="presOf" srcId="{AA864784-0B6A-42D8-A986-A993F636802A}" destId="{A01AF58D-5EBD-473F-9F15-C944BF79D9CB}" srcOrd="0" destOrd="0" presId="urn:microsoft.com/office/officeart/2005/8/layout/vList4"/>
    <dgm:cxn modelId="{98CF47BD-653B-47DF-A6F4-E3E28A7B4E70}" srcId="{AA864784-0B6A-42D8-A986-A993F636802A}" destId="{E1D15C81-86E7-4B9C-B4B6-CCF86D11BD82}" srcOrd="3" destOrd="0" parTransId="{A4D881A9-811C-4203-97BC-D9A8665A6B8A}" sibTransId="{71DC5E59-B075-445C-8483-4CCE3693751C}"/>
    <dgm:cxn modelId="{DFD732CF-948B-4465-B81A-AD4C56F3C8A0}" type="presOf" srcId="{4A34C089-EF13-450F-AAE1-13F7450D0B62}" destId="{2DD927B7-8415-4285-9E11-6C2CBE11A98E}" srcOrd="0" destOrd="1" presId="urn:microsoft.com/office/officeart/2005/8/layout/vList4"/>
    <dgm:cxn modelId="{956F2002-2A95-457B-B4D6-85F3286977F5}" type="presOf" srcId="{AA864784-0B6A-42D8-A986-A993F636802A}" destId="{8E38CDF0-C48B-46EA-8ED6-070565E7E288}" srcOrd="1" destOrd="0" presId="urn:microsoft.com/office/officeart/2005/8/layout/vList4"/>
    <dgm:cxn modelId="{0D289B7D-A789-4114-B727-8F4F5DF9B330}" type="presOf" srcId="{03CE9549-89F0-43F9-9ABF-0CB6556EE496}" destId="{2DD927B7-8415-4285-9E11-6C2CBE11A98E}" srcOrd="0" destOrd="0" presId="urn:microsoft.com/office/officeart/2005/8/layout/vList4"/>
    <dgm:cxn modelId="{A1417B4E-D692-4090-B271-FFF635238028}" type="presOf" srcId="{171FB92A-D468-47F4-A02B-A70ED73216D8}" destId="{E48ED9AF-2FF8-4977-904D-CF3CB427FF37}" srcOrd="1" destOrd="1" presId="urn:microsoft.com/office/officeart/2005/8/layout/vList4"/>
    <dgm:cxn modelId="{1646D1B7-3D5E-4167-8260-D046D7B42D0D}" srcId="{8FCC4E34-8218-43B8-B94C-DA4CE6A35582}" destId="{AA864784-0B6A-42D8-A986-A993F636802A}" srcOrd="0" destOrd="0" parTransId="{39CC79A7-59C4-4D08-BC6C-C944DFD98E04}" sibTransId="{2130C651-FFDE-4DB6-8521-C944AC4AB178}"/>
    <dgm:cxn modelId="{EEBC9BBC-48D2-4B9A-9CB0-43AFF4C47BDA}" type="presOf" srcId="{9D65A143-6C10-4870-9841-7265E32CF1E0}" destId="{A01AF58D-5EBD-473F-9F15-C944BF79D9CB}" srcOrd="0" destOrd="2" presId="urn:microsoft.com/office/officeart/2005/8/layout/vList4"/>
    <dgm:cxn modelId="{8D0C02F6-3F73-42F4-8E29-77DBB41CF43E}" type="presOf" srcId="{9D65A143-6C10-4870-9841-7265E32CF1E0}" destId="{8E38CDF0-C48B-46EA-8ED6-070565E7E288}" srcOrd="1" destOrd="2" presId="urn:microsoft.com/office/officeart/2005/8/layout/vList4"/>
    <dgm:cxn modelId="{DC7AF352-AA4F-4399-A9B9-098BC4C46533}" srcId="{AA864784-0B6A-42D8-A986-A993F636802A}" destId="{D1D99EDC-FBDC-48CA-AA76-6F6F4404940E}" srcOrd="2" destOrd="0" parTransId="{BE484A8C-6DD6-4B1B-BBF9-F8F63476DBF1}" sibTransId="{37833A3D-543E-4D13-842D-512D83E11518}"/>
    <dgm:cxn modelId="{E56D3996-55C5-460D-84B4-75869DC371DC}" srcId="{AA864784-0B6A-42D8-A986-A993F636802A}" destId="{9D65A143-6C10-4870-9841-7265E32CF1E0}" srcOrd="1" destOrd="0" parTransId="{9AF3549C-B9AF-4B7A-875A-89BB664E2DA4}" sibTransId="{4F04F784-BA06-4534-9A8C-4D7CD83EFBCA}"/>
    <dgm:cxn modelId="{6B5D6E3B-EB82-481C-890A-E625E84CB479}" type="presOf" srcId="{22C2771E-91CD-4AF2-968F-D10E9107D5DD}" destId="{8E38CDF0-C48B-46EA-8ED6-070565E7E288}" srcOrd="1" destOrd="1" presId="urn:microsoft.com/office/officeart/2005/8/layout/vList4"/>
    <dgm:cxn modelId="{9C61A69F-2CF6-4F2E-84E9-F600D8DC63C0}" type="presOf" srcId="{76D7C6F6-29F4-47E6-BC52-1519801DB5CC}" destId="{2DD927B7-8415-4285-9E11-6C2CBE11A98E}" srcOrd="0" destOrd="4" presId="urn:microsoft.com/office/officeart/2005/8/layout/vList4"/>
    <dgm:cxn modelId="{5293B40D-21CB-4A77-99A4-F7E91505342C}" srcId="{AA864784-0B6A-42D8-A986-A993F636802A}" destId="{835D4B91-84A4-4826-9A19-F4E78DE9585D}" srcOrd="6" destOrd="0" parTransId="{C28BE8B8-EA63-4D7A-9DAA-4E03DA1EBE13}" sibTransId="{E91F1722-4840-4999-A534-57DE9DA7096C}"/>
    <dgm:cxn modelId="{5211DEC6-C426-4FC2-A352-616A6FD2AE04}" srcId="{892F4B06-AF68-44AA-8F62-0E40281F8ED3}" destId="{171FB92A-D468-47F4-A02B-A70ED73216D8}" srcOrd="0" destOrd="0" parTransId="{A4D4DBAC-C8D2-4173-8D9B-CBEE2A62CEB8}" sibTransId="{9003803E-89DF-4002-A21F-8784CAE39867}"/>
    <dgm:cxn modelId="{6A454B2D-74F7-41B0-BFE8-5D9D052D31FA}" type="presOf" srcId="{4A34C089-EF13-450F-AAE1-13F7450D0B62}" destId="{847D42CD-C9D7-47E3-9156-C5B880479CE3}" srcOrd="1" destOrd="1" presId="urn:microsoft.com/office/officeart/2005/8/layout/vList4"/>
    <dgm:cxn modelId="{71037973-DD7E-4F07-AA85-83E19BEB3B2A}" type="presParOf" srcId="{95087C81-1961-4A7B-A6B4-E2CFC681711E}" destId="{35FD663B-751F-47C3-8E40-3858928ED335}" srcOrd="0" destOrd="0" presId="urn:microsoft.com/office/officeart/2005/8/layout/vList4"/>
    <dgm:cxn modelId="{7FB8E68B-CA96-48A4-8906-716DC935774F}" type="presParOf" srcId="{35FD663B-751F-47C3-8E40-3858928ED335}" destId="{A01AF58D-5EBD-473F-9F15-C944BF79D9CB}" srcOrd="0" destOrd="0" presId="urn:microsoft.com/office/officeart/2005/8/layout/vList4"/>
    <dgm:cxn modelId="{96E8CFEB-FF1E-4AC5-9336-154491971307}" type="presParOf" srcId="{35FD663B-751F-47C3-8E40-3858928ED335}" destId="{61936D1D-584A-46E3-ABD3-8A35B4610575}" srcOrd="1" destOrd="0" presId="urn:microsoft.com/office/officeart/2005/8/layout/vList4"/>
    <dgm:cxn modelId="{3DAF2CA5-0F47-4D7C-AB9A-74D783D5A946}" type="presParOf" srcId="{35FD663B-751F-47C3-8E40-3858928ED335}" destId="{8E38CDF0-C48B-46EA-8ED6-070565E7E288}" srcOrd="2" destOrd="0" presId="urn:microsoft.com/office/officeart/2005/8/layout/vList4"/>
    <dgm:cxn modelId="{3A9AE5D7-9872-4D7B-B9E4-74BB95249260}" type="presParOf" srcId="{95087C81-1961-4A7B-A6B4-E2CFC681711E}" destId="{8AA21DB5-F5AB-4849-8439-883BB5442F9C}" srcOrd="1" destOrd="0" presId="urn:microsoft.com/office/officeart/2005/8/layout/vList4"/>
    <dgm:cxn modelId="{2AB8F6C7-8064-4DAD-9126-2902EF81D801}" type="presParOf" srcId="{95087C81-1961-4A7B-A6B4-E2CFC681711E}" destId="{B5A57EFB-CB76-48DE-B45A-D731AF26D557}" srcOrd="2" destOrd="0" presId="urn:microsoft.com/office/officeart/2005/8/layout/vList4"/>
    <dgm:cxn modelId="{42C77B5B-246A-458D-BE17-6FD42CA198A9}" type="presParOf" srcId="{B5A57EFB-CB76-48DE-B45A-D731AF26D557}" destId="{2DD927B7-8415-4285-9E11-6C2CBE11A98E}" srcOrd="0" destOrd="0" presId="urn:microsoft.com/office/officeart/2005/8/layout/vList4"/>
    <dgm:cxn modelId="{1823A2B7-0A1C-4033-BFD7-8CE5619D2136}" type="presParOf" srcId="{B5A57EFB-CB76-48DE-B45A-D731AF26D557}" destId="{E2FB0A3B-D456-4FAB-89E4-4F6C8A396459}" srcOrd="1" destOrd="0" presId="urn:microsoft.com/office/officeart/2005/8/layout/vList4"/>
    <dgm:cxn modelId="{A9BE9774-77B8-4B7C-888B-33B4E1634B6A}" type="presParOf" srcId="{B5A57EFB-CB76-48DE-B45A-D731AF26D557}" destId="{847D42CD-C9D7-47E3-9156-C5B880479CE3}" srcOrd="2" destOrd="0" presId="urn:microsoft.com/office/officeart/2005/8/layout/vList4"/>
    <dgm:cxn modelId="{D1F562DF-7362-4085-87A0-F15C67D46A5F}" type="presParOf" srcId="{95087C81-1961-4A7B-A6B4-E2CFC681711E}" destId="{A5BF402F-E4B0-447E-86F4-8D82729F4DDD}" srcOrd="3" destOrd="0" presId="urn:microsoft.com/office/officeart/2005/8/layout/vList4"/>
    <dgm:cxn modelId="{E3A63A4C-E15F-423D-A176-64EEB50FFF65}" type="presParOf" srcId="{95087C81-1961-4A7B-A6B4-E2CFC681711E}" destId="{96ADA114-8BC0-49F0-8C9A-EAEFAEAEC2F5}" srcOrd="4" destOrd="0" presId="urn:microsoft.com/office/officeart/2005/8/layout/vList4"/>
    <dgm:cxn modelId="{73975586-095A-415C-AF31-CA7B7D74A17F}" type="presParOf" srcId="{96ADA114-8BC0-49F0-8C9A-EAEFAEAEC2F5}" destId="{5DE43069-5D0F-4476-ABB3-AE7C8BB2DF73}" srcOrd="0" destOrd="0" presId="urn:microsoft.com/office/officeart/2005/8/layout/vList4"/>
    <dgm:cxn modelId="{064A003D-BEA1-4974-9B8B-061B3FBCDE0E}" type="presParOf" srcId="{96ADA114-8BC0-49F0-8C9A-EAEFAEAEC2F5}" destId="{8D64A145-D096-4ABC-BEA0-87026F349D07}" srcOrd="1" destOrd="0" presId="urn:microsoft.com/office/officeart/2005/8/layout/vList4"/>
    <dgm:cxn modelId="{EE15FE40-747C-4825-96A5-B01E9FFCEB9A}" type="presParOf" srcId="{96ADA114-8BC0-49F0-8C9A-EAEFAEAEC2F5}" destId="{E48ED9AF-2FF8-4977-904D-CF3CB427FF3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56C97-3D38-449B-B868-49692B4570B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8BF29215-031F-459F-9194-F287ADDB697F}">
      <dgm:prSet phldrT="[Testo]" custT="1"/>
      <dgm:spPr/>
      <dgm:t>
        <a:bodyPr/>
        <a:lstStyle/>
        <a:p>
          <a:r>
            <a:rPr lang="it-IT" sz="1600" dirty="0" smtClean="0"/>
            <a:t>Legge statistica europea</a:t>
          </a:r>
        </a:p>
        <a:p>
          <a:r>
            <a:rPr lang="it-IT" sz="1600" dirty="0" smtClean="0"/>
            <a:t>coordinamento e cooperazione </a:t>
          </a:r>
          <a:endParaRPr lang="it-IT" sz="1600" dirty="0"/>
        </a:p>
      </dgm:t>
    </dgm:pt>
    <dgm:pt modelId="{06DDD673-BD1E-4C50-9D30-5B797E24E93B}" type="parTrans" cxnId="{E0A84877-9A48-4634-96AC-6550908A067E}">
      <dgm:prSet/>
      <dgm:spPr/>
      <dgm:t>
        <a:bodyPr/>
        <a:lstStyle/>
        <a:p>
          <a:endParaRPr lang="it-IT"/>
        </a:p>
      </dgm:t>
    </dgm:pt>
    <dgm:pt modelId="{0723F4B9-51FA-40E4-BE09-AEFD5B67837D}" type="sibTrans" cxnId="{E0A84877-9A48-4634-96AC-6550908A067E}">
      <dgm:prSet/>
      <dgm:spPr/>
      <dgm:t>
        <a:bodyPr/>
        <a:lstStyle/>
        <a:p>
          <a:endParaRPr lang="it-IT"/>
        </a:p>
      </dgm:t>
    </dgm:pt>
    <dgm:pt modelId="{6BBCF1AC-CEC7-472E-80FF-FE99FF5101CA}">
      <dgm:prSet phldrT="[Testo]" custT="1"/>
      <dgm:spPr/>
      <dgm:t>
        <a:bodyPr/>
        <a:lstStyle/>
        <a:p>
          <a:r>
            <a:rPr lang="it-IT" sz="1600" dirty="0" smtClean="0"/>
            <a:t>Integrazione di dati provenienti da più fonti</a:t>
          </a:r>
          <a:endParaRPr lang="it-IT" sz="1600" dirty="0"/>
        </a:p>
      </dgm:t>
    </dgm:pt>
    <dgm:pt modelId="{33C460E5-79D7-4ABB-8E18-D0D74B043D8F}" type="parTrans" cxnId="{86355A5A-F2E5-4C0F-897B-F10A6601E8AE}">
      <dgm:prSet/>
      <dgm:spPr/>
      <dgm:t>
        <a:bodyPr/>
        <a:lstStyle/>
        <a:p>
          <a:endParaRPr lang="it-IT"/>
        </a:p>
      </dgm:t>
    </dgm:pt>
    <dgm:pt modelId="{8937F8C2-43C4-47ED-AE79-4227549FEFF5}" type="sibTrans" cxnId="{86355A5A-F2E5-4C0F-897B-F10A6601E8AE}">
      <dgm:prSet/>
      <dgm:spPr/>
      <dgm:t>
        <a:bodyPr/>
        <a:lstStyle/>
        <a:p>
          <a:endParaRPr lang="it-IT"/>
        </a:p>
      </dgm:t>
    </dgm:pt>
    <dgm:pt modelId="{6D69DAE3-07A1-4648-ACF3-8D3A23440B0D}">
      <dgm:prSet phldrT="[Testo]" custT="1"/>
      <dgm:spPr/>
      <dgm:t>
        <a:bodyPr/>
        <a:lstStyle/>
        <a:p>
          <a:r>
            <a:rPr lang="it-IT" sz="1600" dirty="0" smtClean="0"/>
            <a:t>Open data</a:t>
          </a:r>
          <a:endParaRPr lang="it-IT" sz="1600" dirty="0"/>
        </a:p>
      </dgm:t>
    </dgm:pt>
    <dgm:pt modelId="{B8C3F6A9-4C4F-4BBB-BA76-2AD212421CE9}" type="parTrans" cxnId="{478A9E8F-332D-4609-B72A-8C932370A9A3}">
      <dgm:prSet/>
      <dgm:spPr/>
      <dgm:t>
        <a:bodyPr/>
        <a:lstStyle/>
        <a:p>
          <a:endParaRPr lang="it-IT"/>
        </a:p>
      </dgm:t>
    </dgm:pt>
    <dgm:pt modelId="{863E89E6-5BBC-491A-A34E-950CF062FD7C}" type="sibTrans" cxnId="{478A9E8F-332D-4609-B72A-8C932370A9A3}">
      <dgm:prSet/>
      <dgm:spPr/>
      <dgm:t>
        <a:bodyPr/>
        <a:lstStyle/>
        <a:p>
          <a:endParaRPr lang="it-IT"/>
        </a:p>
      </dgm:t>
    </dgm:pt>
    <dgm:pt modelId="{2D13E2A7-E232-4E4D-84D4-556D0AD18303}">
      <dgm:prSet custT="1"/>
      <dgm:spPr/>
      <dgm:t>
        <a:bodyPr/>
        <a:lstStyle/>
        <a:p>
          <a:r>
            <a:rPr lang="it-IT" sz="1600" dirty="0" smtClean="0"/>
            <a:t>Rafforzamento accesso ed uso dati amministrativi</a:t>
          </a:r>
          <a:endParaRPr lang="it-IT" sz="1600" dirty="0"/>
        </a:p>
      </dgm:t>
    </dgm:pt>
    <dgm:pt modelId="{DF2A328B-4F9E-4B14-8048-FC7691C3CE29}" type="parTrans" cxnId="{396B6CBE-56C3-4A60-BE39-322C7CE95F9B}">
      <dgm:prSet/>
      <dgm:spPr/>
      <dgm:t>
        <a:bodyPr/>
        <a:lstStyle/>
        <a:p>
          <a:endParaRPr lang="it-IT"/>
        </a:p>
      </dgm:t>
    </dgm:pt>
    <dgm:pt modelId="{B17507A5-A87F-4B0B-A1C8-7FBF428842FD}" type="sibTrans" cxnId="{396B6CBE-56C3-4A60-BE39-322C7CE95F9B}">
      <dgm:prSet/>
      <dgm:spPr/>
      <dgm:t>
        <a:bodyPr/>
        <a:lstStyle/>
        <a:p>
          <a:endParaRPr lang="it-IT"/>
        </a:p>
      </dgm:t>
    </dgm:pt>
    <dgm:pt modelId="{1E830F24-E4D2-4571-94EF-9606B91FAD2C}">
      <dgm:prSet phldrT="[Testo]" custT="1"/>
      <dgm:spPr/>
      <dgm:t>
        <a:bodyPr/>
        <a:lstStyle/>
        <a:p>
          <a:r>
            <a:rPr lang="it-IT" sz="1600" dirty="0" smtClean="0"/>
            <a:t>Qualità delle fonti</a:t>
          </a:r>
          <a:endParaRPr lang="it-IT" sz="1600" dirty="0"/>
        </a:p>
      </dgm:t>
    </dgm:pt>
    <dgm:pt modelId="{AAA60479-6FCD-4898-B10E-BA2C657BB113}" type="parTrans" cxnId="{53D5FA71-7EB3-47F4-A886-BBC74E38A536}">
      <dgm:prSet/>
      <dgm:spPr/>
      <dgm:t>
        <a:bodyPr/>
        <a:lstStyle/>
        <a:p>
          <a:endParaRPr lang="it-IT"/>
        </a:p>
      </dgm:t>
    </dgm:pt>
    <dgm:pt modelId="{EE0A2312-2E71-42C8-ADA4-7E42D3C659FF}" type="sibTrans" cxnId="{53D5FA71-7EB3-47F4-A886-BBC74E38A536}">
      <dgm:prSet/>
      <dgm:spPr/>
      <dgm:t>
        <a:bodyPr/>
        <a:lstStyle/>
        <a:p>
          <a:endParaRPr lang="it-IT"/>
        </a:p>
      </dgm:t>
    </dgm:pt>
    <dgm:pt modelId="{9829CD69-8EF9-4B59-9086-F4EA6701444A}" type="pres">
      <dgm:prSet presAssocID="{E3956C97-3D38-449B-B868-49692B4570B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C8B1833F-9565-40FA-8715-C0BF761F90A7}" type="pres">
      <dgm:prSet presAssocID="{E3956C97-3D38-449B-B868-49692B4570BD}" presName="Name1" presStyleCnt="0"/>
      <dgm:spPr/>
    </dgm:pt>
    <dgm:pt modelId="{F67BE770-57ED-40CC-A5B9-C0FCBBB52930}" type="pres">
      <dgm:prSet presAssocID="{E3956C97-3D38-449B-B868-49692B4570BD}" presName="cycle" presStyleCnt="0"/>
      <dgm:spPr/>
    </dgm:pt>
    <dgm:pt modelId="{A003D5BD-1BEF-4C41-BD4E-770FBEF1A4B6}" type="pres">
      <dgm:prSet presAssocID="{E3956C97-3D38-449B-B868-49692B4570BD}" presName="srcNode" presStyleLbl="node1" presStyleIdx="0" presStyleCnt="5"/>
      <dgm:spPr/>
    </dgm:pt>
    <dgm:pt modelId="{7A227987-F06F-4EA5-A292-F156B2F1C5F3}" type="pres">
      <dgm:prSet presAssocID="{E3956C97-3D38-449B-B868-49692B4570BD}" presName="conn" presStyleLbl="parChTrans1D2" presStyleIdx="0" presStyleCnt="1"/>
      <dgm:spPr/>
      <dgm:t>
        <a:bodyPr/>
        <a:lstStyle/>
        <a:p>
          <a:endParaRPr lang="it-IT"/>
        </a:p>
      </dgm:t>
    </dgm:pt>
    <dgm:pt modelId="{779FB116-BBD2-416C-BE93-EBA74AEED787}" type="pres">
      <dgm:prSet presAssocID="{E3956C97-3D38-449B-B868-49692B4570BD}" presName="extraNode" presStyleLbl="node1" presStyleIdx="0" presStyleCnt="5"/>
      <dgm:spPr/>
    </dgm:pt>
    <dgm:pt modelId="{5F958732-32AB-4258-97CB-F385EB9006FB}" type="pres">
      <dgm:prSet presAssocID="{E3956C97-3D38-449B-B868-49692B4570BD}" presName="dstNode" presStyleLbl="node1" presStyleIdx="0" presStyleCnt="5"/>
      <dgm:spPr/>
    </dgm:pt>
    <dgm:pt modelId="{8333FE1D-F589-4B91-BCB7-29926DF350C8}" type="pres">
      <dgm:prSet presAssocID="{8BF29215-031F-459F-9194-F287ADDB697F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4A12238-D49F-4226-93EC-E40A282E55A0}" type="pres">
      <dgm:prSet presAssocID="{8BF29215-031F-459F-9194-F287ADDB697F}" presName="accent_1" presStyleCnt="0"/>
      <dgm:spPr/>
    </dgm:pt>
    <dgm:pt modelId="{F22FB619-E47A-4FEC-BDD5-30602E74BE33}" type="pres">
      <dgm:prSet presAssocID="{8BF29215-031F-459F-9194-F287ADDB697F}" presName="accentRepeatNode" presStyleLbl="solidFgAcc1" presStyleIdx="0" presStyleCnt="5" custLinFactNeighborX="-2957"/>
      <dgm:spPr/>
    </dgm:pt>
    <dgm:pt modelId="{82851753-4454-4479-90F2-69C5ABED2FFE}" type="pres">
      <dgm:prSet presAssocID="{2D13E2A7-E232-4E4D-84D4-556D0AD1830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E9671E2-78D6-425C-A9F6-E3DC88D90C71}" type="pres">
      <dgm:prSet presAssocID="{2D13E2A7-E232-4E4D-84D4-556D0AD18303}" presName="accent_2" presStyleCnt="0"/>
      <dgm:spPr/>
    </dgm:pt>
    <dgm:pt modelId="{AE322B36-E533-480F-ABEF-3E07BFA2CCA8}" type="pres">
      <dgm:prSet presAssocID="{2D13E2A7-E232-4E4D-84D4-556D0AD18303}" presName="accentRepeatNode" presStyleLbl="solidFgAcc1" presStyleIdx="1" presStyleCnt="5"/>
      <dgm:spPr/>
    </dgm:pt>
    <dgm:pt modelId="{6FB0AE52-03D1-463D-B9FD-4E4AA1C9104E}" type="pres">
      <dgm:prSet presAssocID="{6BBCF1AC-CEC7-472E-80FF-FE99FF5101CA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A3BF5C7-7010-4034-AC4B-F4357ACCB730}" type="pres">
      <dgm:prSet presAssocID="{6BBCF1AC-CEC7-472E-80FF-FE99FF5101CA}" presName="accent_3" presStyleCnt="0"/>
      <dgm:spPr/>
    </dgm:pt>
    <dgm:pt modelId="{7C51397F-3910-45BA-8CB4-9392DBC1F985}" type="pres">
      <dgm:prSet presAssocID="{6BBCF1AC-CEC7-472E-80FF-FE99FF5101CA}" presName="accentRepeatNode" presStyleLbl="solidFgAcc1" presStyleIdx="2" presStyleCnt="5"/>
      <dgm:spPr/>
    </dgm:pt>
    <dgm:pt modelId="{80D7F9C5-B13E-4F50-A130-DCCA40D7EDC5}" type="pres">
      <dgm:prSet presAssocID="{1E830F24-E4D2-4571-94EF-9606B91FAD2C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4F1113F-6C67-4FBD-8DD1-2711D0568BA4}" type="pres">
      <dgm:prSet presAssocID="{1E830F24-E4D2-4571-94EF-9606B91FAD2C}" presName="accent_4" presStyleCnt="0"/>
      <dgm:spPr/>
    </dgm:pt>
    <dgm:pt modelId="{3D47592E-31B4-4FC1-BDD1-DB9A93EBED40}" type="pres">
      <dgm:prSet presAssocID="{1E830F24-E4D2-4571-94EF-9606B91FAD2C}" presName="accentRepeatNode" presStyleLbl="solidFgAcc1" presStyleIdx="3" presStyleCnt="5"/>
      <dgm:spPr/>
    </dgm:pt>
    <dgm:pt modelId="{966593AA-1AC7-460B-94C3-03C11BC579C6}" type="pres">
      <dgm:prSet presAssocID="{6D69DAE3-07A1-4648-ACF3-8D3A23440B0D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42D1C7-472D-491A-8C05-2925D5E1771D}" type="pres">
      <dgm:prSet presAssocID="{6D69DAE3-07A1-4648-ACF3-8D3A23440B0D}" presName="accent_5" presStyleCnt="0"/>
      <dgm:spPr/>
    </dgm:pt>
    <dgm:pt modelId="{E0CE290E-779C-4183-BB76-DC3142C98290}" type="pres">
      <dgm:prSet presAssocID="{6D69DAE3-07A1-4648-ACF3-8D3A23440B0D}" presName="accentRepeatNode" presStyleLbl="solidFgAcc1" presStyleIdx="4" presStyleCnt="5"/>
      <dgm:spPr/>
    </dgm:pt>
  </dgm:ptLst>
  <dgm:cxnLst>
    <dgm:cxn modelId="{2CF38ADA-F1F2-48F5-BAA4-0CA2D21FAEEA}" type="presOf" srcId="{6D69DAE3-07A1-4648-ACF3-8D3A23440B0D}" destId="{966593AA-1AC7-460B-94C3-03C11BC579C6}" srcOrd="0" destOrd="0" presId="urn:microsoft.com/office/officeart/2008/layout/VerticalCurvedList"/>
    <dgm:cxn modelId="{3E261F4C-832F-4532-B371-DF3AC8667AAC}" type="presOf" srcId="{0723F4B9-51FA-40E4-BE09-AEFD5B67837D}" destId="{7A227987-F06F-4EA5-A292-F156B2F1C5F3}" srcOrd="0" destOrd="0" presId="urn:microsoft.com/office/officeart/2008/layout/VerticalCurvedList"/>
    <dgm:cxn modelId="{E0A84877-9A48-4634-96AC-6550908A067E}" srcId="{E3956C97-3D38-449B-B868-49692B4570BD}" destId="{8BF29215-031F-459F-9194-F287ADDB697F}" srcOrd="0" destOrd="0" parTransId="{06DDD673-BD1E-4C50-9D30-5B797E24E93B}" sibTransId="{0723F4B9-51FA-40E4-BE09-AEFD5B67837D}"/>
    <dgm:cxn modelId="{53D5FA71-7EB3-47F4-A886-BBC74E38A536}" srcId="{E3956C97-3D38-449B-B868-49692B4570BD}" destId="{1E830F24-E4D2-4571-94EF-9606B91FAD2C}" srcOrd="3" destOrd="0" parTransId="{AAA60479-6FCD-4898-B10E-BA2C657BB113}" sibTransId="{EE0A2312-2E71-42C8-ADA4-7E42D3C659FF}"/>
    <dgm:cxn modelId="{71FE83A9-3C87-4508-A3FC-E557C09F9B6C}" type="presOf" srcId="{1E830F24-E4D2-4571-94EF-9606B91FAD2C}" destId="{80D7F9C5-B13E-4F50-A130-DCCA40D7EDC5}" srcOrd="0" destOrd="0" presId="urn:microsoft.com/office/officeart/2008/layout/VerticalCurvedList"/>
    <dgm:cxn modelId="{478A9E8F-332D-4609-B72A-8C932370A9A3}" srcId="{E3956C97-3D38-449B-B868-49692B4570BD}" destId="{6D69DAE3-07A1-4648-ACF3-8D3A23440B0D}" srcOrd="4" destOrd="0" parTransId="{B8C3F6A9-4C4F-4BBB-BA76-2AD212421CE9}" sibTransId="{863E89E6-5BBC-491A-A34E-950CF062FD7C}"/>
    <dgm:cxn modelId="{396B6CBE-56C3-4A60-BE39-322C7CE95F9B}" srcId="{E3956C97-3D38-449B-B868-49692B4570BD}" destId="{2D13E2A7-E232-4E4D-84D4-556D0AD18303}" srcOrd="1" destOrd="0" parTransId="{DF2A328B-4F9E-4B14-8048-FC7691C3CE29}" sibTransId="{B17507A5-A87F-4B0B-A1C8-7FBF428842FD}"/>
    <dgm:cxn modelId="{252CE331-CF2B-4AF8-B0C3-F78A5C61750D}" type="presOf" srcId="{2D13E2A7-E232-4E4D-84D4-556D0AD18303}" destId="{82851753-4454-4479-90F2-69C5ABED2FFE}" srcOrd="0" destOrd="0" presId="urn:microsoft.com/office/officeart/2008/layout/VerticalCurvedList"/>
    <dgm:cxn modelId="{08B09ADD-21FA-4897-8AB9-808E25E6F11D}" type="presOf" srcId="{6BBCF1AC-CEC7-472E-80FF-FE99FF5101CA}" destId="{6FB0AE52-03D1-463D-B9FD-4E4AA1C9104E}" srcOrd="0" destOrd="0" presId="urn:microsoft.com/office/officeart/2008/layout/VerticalCurvedList"/>
    <dgm:cxn modelId="{86355A5A-F2E5-4C0F-897B-F10A6601E8AE}" srcId="{E3956C97-3D38-449B-B868-49692B4570BD}" destId="{6BBCF1AC-CEC7-472E-80FF-FE99FF5101CA}" srcOrd="2" destOrd="0" parTransId="{33C460E5-79D7-4ABB-8E18-D0D74B043D8F}" sibTransId="{8937F8C2-43C4-47ED-AE79-4227549FEFF5}"/>
    <dgm:cxn modelId="{B7B2B9AD-8B22-47A7-B894-29CF86BDF753}" type="presOf" srcId="{E3956C97-3D38-449B-B868-49692B4570BD}" destId="{9829CD69-8EF9-4B59-9086-F4EA6701444A}" srcOrd="0" destOrd="0" presId="urn:microsoft.com/office/officeart/2008/layout/VerticalCurvedList"/>
    <dgm:cxn modelId="{0006301A-F21F-4B0B-BB1B-1F3D23CDE6CA}" type="presOf" srcId="{8BF29215-031F-459F-9194-F287ADDB697F}" destId="{8333FE1D-F589-4B91-BCB7-29926DF350C8}" srcOrd="0" destOrd="0" presId="urn:microsoft.com/office/officeart/2008/layout/VerticalCurvedList"/>
    <dgm:cxn modelId="{BAA2422D-3560-465C-8AA8-901CC4BD315A}" type="presParOf" srcId="{9829CD69-8EF9-4B59-9086-F4EA6701444A}" destId="{C8B1833F-9565-40FA-8715-C0BF761F90A7}" srcOrd="0" destOrd="0" presId="urn:microsoft.com/office/officeart/2008/layout/VerticalCurvedList"/>
    <dgm:cxn modelId="{F576FF99-037B-4647-8524-F938DE5CAAC4}" type="presParOf" srcId="{C8B1833F-9565-40FA-8715-C0BF761F90A7}" destId="{F67BE770-57ED-40CC-A5B9-C0FCBBB52930}" srcOrd="0" destOrd="0" presId="urn:microsoft.com/office/officeart/2008/layout/VerticalCurvedList"/>
    <dgm:cxn modelId="{1E72A837-EFB4-47A2-9637-274CC7866042}" type="presParOf" srcId="{F67BE770-57ED-40CC-A5B9-C0FCBBB52930}" destId="{A003D5BD-1BEF-4C41-BD4E-770FBEF1A4B6}" srcOrd="0" destOrd="0" presId="urn:microsoft.com/office/officeart/2008/layout/VerticalCurvedList"/>
    <dgm:cxn modelId="{7ABE1009-6E82-44CC-98B7-81D01EE04706}" type="presParOf" srcId="{F67BE770-57ED-40CC-A5B9-C0FCBBB52930}" destId="{7A227987-F06F-4EA5-A292-F156B2F1C5F3}" srcOrd="1" destOrd="0" presId="urn:microsoft.com/office/officeart/2008/layout/VerticalCurvedList"/>
    <dgm:cxn modelId="{1E9E4E38-6D4C-4383-8976-F754570DECAE}" type="presParOf" srcId="{F67BE770-57ED-40CC-A5B9-C0FCBBB52930}" destId="{779FB116-BBD2-416C-BE93-EBA74AEED787}" srcOrd="2" destOrd="0" presId="urn:microsoft.com/office/officeart/2008/layout/VerticalCurvedList"/>
    <dgm:cxn modelId="{AE93E32D-DCC1-4040-8B9B-AB55F69A66AB}" type="presParOf" srcId="{F67BE770-57ED-40CC-A5B9-C0FCBBB52930}" destId="{5F958732-32AB-4258-97CB-F385EB9006FB}" srcOrd="3" destOrd="0" presId="urn:microsoft.com/office/officeart/2008/layout/VerticalCurvedList"/>
    <dgm:cxn modelId="{65DEEA81-74EB-43B9-B7B7-2B0ED4E0A997}" type="presParOf" srcId="{C8B1833F-9565-40FA-8715-C0BF761F90A7}" destId="{8333FE1D-F589-4B91-BCB7-29926DF350C8}" srcOrd="1" destOrd="0" presId="urn:microsoft.com/office/officeart/2008/layout/VerticalCurvedList"/>
    <dgm:cxn modelId="{D69DDBFC-D593-4187-90D6-042F7475A116}" type="presParOf" srcId="{C8B1833F-9565-40FA-8715-C0BF761F90A7}" destId="{14A12238-D49F-4226-93EC-E40A282E55A0}" srcOrd="2" destOrd="0" presId="urn:microsoft.com/office/officeart/2008/layout/VerticalCurvedList"/>
    <dgm:cxn modelId="{C3D89905-35D4-40D4-A9C5-3B96A742DFE6}" type="presParOf" srcId="{14A12238-D49F-4226-93EC-E40A282E55A0}" destId="{F22FB619-E47A-4FEC-BDD5-30602E74BE33}" srcOrd="0" destOrd="0" presId="urn:microsoft.com/office/officeart/2008/layout/VerticalCurvedList"/>
    <dgm:cxn modelId="{9875C6D2-8B2C-4D4D-85A8-14C6852E18A1}" type="presParOf" srcId="{C8B1833F-9565-40FA-8715-C0BF761F90A7}" destId="{82851753-4454-4479-90F2-69C5ABED2FFE}" srcOrd="3" destOrd="0" presId="urn:microsoft.com/office/officeart/2008/layout/VerticalCurvedList"/>
    <dgm:cxn modelId="{AFE6999D-9FB9-4257-A436-85AC5CDD70AD}" type="presParOf" srcId="{C8B1833F-9565-40FA-8715-C0BF761F90A7}" destId="{8E9671E2-78D6-425C-A9F6-E3DC88D90C71}" srcOrd="4" destOrd="0" presId="urn:microsoft.com/office/officeart/2008/layout/VerticalCurvedList"/>
    <dgm:cxn modelId="{237FDC01-3865-4A98-B814-8630A2867E70}" type="presParOf" srcId="{8E9671E2-78D6-425C-A9F6-E3DC88D90C71}" destId="{AE322B36-E533-480F-ABEF-3E07BFA2CCA8}" srcOrd="0" destOrd="0" presId="urn:microsoft.com/office/officeart/2008/layout/VerticalCurvedList"/>
    <dgm:cxn modelId="{5C2E8C81-4184-46A3-B8E9-4ED455A923F0}" type="presParOf" srcId="{C8B1833F-9565-40FA-8715-C0BF761F90A7}" destId="{6FB0AE52-03D1-463D-B9FD-4E4AA1C9104E}" srcOrd="5" destOrd="0" presId="urn:microsoft.com/office/officeart/2008/layout/VerticalCurvedList"/>
    <dgm:cxn modelId="{79A97071-7870-4132-AAD9-3327F5463899}" type="presParOf" srcId="{C8B1833F-9565-40FA-8715-C0BF761F90A7}" destId="{EA3BF5C7-7010-4034-AC4B-F4357ACCB730}" srcOrd="6" destOrd="0" presId="urn:microsoft.com/office/officeart/2008/layout/VerticalCurvedList"/>
    <dgm:cxn modelId="{723A5B03-66F4-4F34-BB59-E06A1BB229B8}" type="presParOf" srcId="{EA3BF5C7-7010-4034-AC4B-F4357ACCB730}" destId="{7C51397F-3910-45BA-8CB4-9392DBC1F985}" srcOrd="0" destOrd="0" presId="urn:microsoft.com/office/officeart/2008/layout/VerticalCurvedList"/>
    <dgm:cxn modelId="{9989B85C-B602-4E48-91C4-EB9039E64D99}" type="presParOf" srcId="{C8B1833F-9565-40FA-8715-C0BF761F90A7}" destId="{80D7F9C5-B13E-4F50-A130-DCCA40D7EDC5}" srcOrd="7" destOrd="0" presId="urn:microsoft.com/office/officeart/2008/layout/VerticalCurvedList"/>
    <dgm:cxn modelId="{A586F2A5-F142-44D0-9BF6-2EDF6E4CA374}" type="presParOf" srcId="{C8B1833F-9565-40FA-8715-C0BF761F90A7}" destId="{44F1113F-6C67-4FBD-8DD1-2711D0568BA4}" srcOrd="8" destOrd="0" presId="urn:microsoft.com/office/officeart/2008/layout/VerticalCurvedList"/>
    <dgm:cxn modelId="{EB2D9304-7AD5-4E18-9D6B-71C5FCC62F32}" type="presParOf" srcId="{44F1113F-6C67-4FBD-8DD1-2711D0568BA4}" destId="{3D47592E-31B4-4FC1-BDD1-DB9A93EBED40}" srcOrd="0" destOrd="0" presId="urn:microsoft.com/office/officeart/2008/layout/VerticalCurvedList"/>
    <dgm:cxn modelId="{16B6B2BC-4E99-476C-BDBF-CB518B2DC2B3}" type="presParOf" srcId="{C8B1833F-9565-40FA-8715-C0BF761F90A7}" destId="{966593AA-1AC7-460B-94C3-03C11BC579C6}" srcOrd="9" destOrd="0" presId="urn:microsoft.com/office/officeart/2008/layout/VerticalCurvedList"/>
    <dgm:cxn modelId="{81EB7708-E489-4D30-A480-38E5DF5F9744}" type="presParOf" srcId="{C8B1833F-9565-40FA-8715-C0BF761F90A7}" destId="{B742D1C7-472D-491A-8C05-2925D5E1771D}" srcOrd="10" destOrd="0" presId="urn:microsoft.com/office/officeart/2008/layout/VerticalCurvedList"/>
    <dgm:cxn modelId="{E870A86B-2B91-4BC2-862F-9F473381E69B}" type="presParOf" srcId="{B742D1C7-472D-491A-8C05-2925D5E1771D}" destId="{E0CE290E-779C-4183-BB76-DC3142C9829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6867B1-94B9-4D97-BC2E-5953857A85FE}" type="doc">
      <dgm:prSet loTypeId="urn:microsoft.com/office/officeart/2005/8/layout/vList3" loCatId="list" qsTypeId="urn:microsoft.com/office/officeart/2005/8/quickstyle/3d3" qsCatId="3D" csTypeId="urn:microsoft.com/office/officeart/2005/8/colors/colorful3" csCatId="colorful" phldr="1"/>
      <dgm:spPr/>
    </dgm:pt>
    <dgm:pt modelId="{80DB8C58-2A4E-42A6-B9F5-6F81A72AC3E3}">
      <dgm:prSet phldrT="[Testo]" custT="1"/>
      <dgm:spPr/>
      <dgm:t>
        <a:bodyPr/>
        <a:lstStyle/>
        <a:p>
          <a:r>
            <a:rPr lang="it-IT" sz="1800" b="0" dirty="0" smtClean="0">
              <a:latin typeface="Calibri" pitchFamily="34" charset="0"/>
              <a:cs typeface="Calibri" pitchFamily="34" charset="0"/>
            </a:rPr>
            <a:t>Compilazione Questionari di autovalutazione  da parte </a:t>
          </a:r>
          <a:r>
            <a:rPr lang="it-IT" sz="1800" b="0" smtClean="0">
              <a:latin typeface="Calibri" pitchFamily="34" charset="0"/>
              <a:cs typeface="Calibri" pitchFamily="34" charset="0"/>
            </a:rPr>
            <a:t>degli INS </a:t>
          </a:r>
          <a:r>
            <a:rPr lang="it-IT" sz="1800" b="0" dirty="0" smtClean="0">
              <a:latin typeface="Calibri" pitchFamily="34" charset="0"/>
              <a:cs typeface="Calibri" pitchFamily="34" charset="0"/>
            </a:rPr>
            <a:t>e (light) per le ONA su tutti i principi</a:t>
          </a:r>
          <a:endParaRPr lang="it-IT" sz="1800" b="0" dirty="0">
            <a:latin typeface="Calibri" pitchFamily="34" charset="0"/>
            <a:cs typeface="Calibri" pitchFamily="34" charset="0"/>
          </a:endParaRPr>
        </a:p>
      </dgm:t>
    </dgm:pt>
    <dgm:pt modelId="{4226620B-741D-4097-AD47-5870773AC7F0}" type="parTrans" cxnId="{4D55478B-E36C-4CA3-A130-04F766BDF9FC}">
      <dgm:prSet/>
      <dgm:spPr/>
      <dgm:t>
        <a:bodyPr/>
        <a:lstStyle/>
        <a:p>
          <a:endParaRPr lang="it-IT" sz="1800"/>
        </a:p>
      </dgm:t>
    </dgm:pt>
    <dgm:pt modelId="{9F3ABA11-98B7-4CE8-98CD-0128A29A7BBE}" type="sibTrans" cxnId="{4D55478B-E36C-4CA3-A130-04F766BDF9FC}">
      <dgm:prSet/>
      <dgm:spPr/>
      <dgm:t>
        <a:bodyPr/>
        <a:lstStyle/>
        <a:p>
          <a:endParaRPr lang="it-IT" sz="1800"/>
        </a:p>
      </dgm:t>
    </dgm:pt>
    <dgm:pt modelId="{F5AB4236-3EAE-4BCA-B375-D52DCAE36958}">
      <dgm:prSet phldrT="[Testo]" custT="1"/>
      <dgm:spPr/>
      <dgm:t>
        <a:bodyPr/>
        <a:lstStyle/>
        <a:p>
          <a:r>
            <a:rPr lang="en-US" sz="1800" b="0" i="0" dirty="0" err="1" smtClean="0">
              <a:latin typeface="Calibri" pitchFamily="34" charset="0"/>
              <a:cs typeface="Calibri" pitchFamily="34" charset="0"/>
            </a:rPr>
            <a:t>Individuazione</a:t>
          </a:r>
          <a:r>
            <a:rPr lang="en-US" sz="1800" b="0" i="0" dirty="0" smtClean="0">
              <a:latin typeface="Calibri" pitchFamily="34" charset="0"/>
              <a:cs typeface="Calibri" pitchFamily="34" charset="0"/>
            </a:rPr>
            <a:t>/</a:t>
          </a:r>
          <a:r>
            <a:rPr lang="en-US" sz="1800" b="0" i="0" dirty="0" err="1" smtClean="0">
              <a:latin typeface="Calibri" pitchFamily="34" charset="0"/>
              <a:cs typeface="Calibri" pitchFamily="34" charset="0"/>
            </a:rPr>
            <a:t>redazione</a:t>
          </a:r>
          <a:r>
            <a:rPr lang="en-US" sz="1800" b="0" i="0" dirty="0" smtClean="0">
              <a:latin typeface="Calibri" pitchFamily="34" charset="0"/>
              <a:cs typeface="Calibri" pitchFamily="34" charset="0"/>
            </a:rPr>
            <a:t> di </a:t>
          </a:r>
          <a:r>
            <a:rPr lang="en-US" sz="1800" b="0" i="0" dirty="0" err="1" smtClean="0">
              <a:latin typeface="Calibri" pitchFamily="34" charset="0"/>
              <a:cs typeface="Calibri" pitchFamily="34" charset="0"/>
            </a:rPr>
            <a:t>documentazione</a:t>
          </a:r>
          <a:r>
            <a:rPr lang="en-US" sz="1800" b="0" i="0" dirty="0" smtClean="0">
              <a:latin typeface="Calibri" pitchFamily="34" charset="0"/>
              <a:cs typeface="Calibri" pitchFamily="34" charset="0"/>
            </a:rPr>
            <a:t> (</a:t>
          </a:r>
          <a:r>
            <a:rPr lang="en-US" sz="1800" b="0" i="0" dirty="0" err="1" smtClean="0">
              <a:latin typeface="Calibri" pitchFamily="34" charset="0"/>
              <a:cs typeface="Calibri" pitchFamily="34" charset="0"/>
            </a:rPr>
            <a:t>evidenze</a:t>
          </a:r>
          <a:r>
            <a:rPr lang="en-US" sz="1800" b="0" i="0" dirty="0" smtClean="0">
              <a:latin typeface="Calibri" pitchFamily="34" charset="0"/>
              <a:cs typeface="Calibri" pitchFamily="34" charset="0"/>
            </a:rPr>
            <a:t>)</a:t>
          </a:r>
          <a:endParaRPr lang="it-IT" sz="1800" b="0" i="0" dirty="0">
            <a:latin typeface="Calibri" pitchFamily="34" charset="0"/>
            <a:cs typeface="Calibri" pitchFamily="34" charset="0"/>
          </a:endParaRPr>
        </a:p>
      </dgm:t>
    </dgm:pt>
    <dgm:pt modelId="{B48C3E97-68FA-4027-A6B9-DF2C520950BB}" type="parTrans" cxnId="{BC66327E-D9CE-42F1-8C20-E64BA1414873}">
      <dgm:prSet/>
      <dgm:spPr/>
      <dgm:t>
        <a:bodyPr/>
        <a:lstStyle/>
        <a:p>
          <a:endParaRPr lang="it-IT" sz="1800"/>
        </a:p>
      </dgm:t>
    </dgm:pt>
    <dgm:pt modelId="{A28272F7-866F-4A33-8A72-1A50116AA9B5}" type="sibTrans" cxnId="{BC66327E-D9CE-42F1-8C20-E64BA1414873}">
      <dgm:prSet/>
      <dgm:spPr/>
      <dgm:t>
        <a:bodyPr/>
        <a:lstStyle/>
        <a:p>
          <a:endParaRPr lang="it-IT" sz="1800"/>
        </a:p>
      </dgm:t>
    </dgm:pt>
    <dgm:pt modelId="{4D8AA55C-546A-41C0-B3BE-713945F09CB1}">
      <dgm:prSet phldrT="[Testo]" custT="1"/>
      <dgm:spPr/>
      <dgm:t>
        <a:bodyPr/>
        <a:lstStyle/>
        <a:p>
          <a:r>
            <a:rPr lang="it-IT" sz="1800" b="0" dirty="0" smtClean="0">
              <a:latin typeface="Calibri" pitchFamily="34" charset="0"/>
              <a:cs typeface="Calibri" pitchFamily="34" charset="0"/>
            </a:rPr>
            <a:t>Rapporto+ Raccomandazioni</a:t>
          </a:r>
          <a:endParaRPr lang="it-IT" sz="1800" b="0" dirty="0">
            <a:latin typeface="Calibri" pitchFamily="34" charset="0"/>
            <a:cs typeface="Calibri" pitchFamily="34" charset="0"/>
          </a:endParaRPr>
        </a:p>
      </dgm:t>
    </dgm:pt>
    <dgm:pt modelId="{2F473E69-3099-4B18-9F5E-B6566381D942}" type="parTrans" cxnId="{8C51B170-0568-48BB-BEE7-6B8B534338D0}">
      <dgm:prSet/>
      <dgm:spPr/>
      <dgm:t>
        <a:bodyPr/>
        <a:lstStyle/>
        <a:p>
          <a:endParaRPr lang="it-IT" sz="1800"/>
        </a:p>
      </dgm:t>
    </dgm:pt>
    <dgm:pt modelId="{948346E7-9CE5-43B6-8E4C-02F6E2B9874B}" type="sibTrans" cxnId="{8C51B170-0568-48BB-BEE7-6B8B534338D0}">
      <dgm:prSet/>
      <dgm:spPr/>
      <dgm:t>
        <a:bodyPr/>
        <a:lstStyle/>
        <a:p>
          <a:endParaRPr lang="it-IT" sz="1800"/>
        </a:p>
      </dgm:t>
    </dgm:pt>
    <dgm:pt modelId="{105D1EBA-76E1-4CCF-8153-68311E884B7E}">
      <dgm:prSet phldrT="[Testo]" custT="1"/>
      <dgm:spPr/>
      <dgm:t>
        <a:bodyPr/>
        <a:lstStyle/>
        <a:p>
          <a:r>
            <a:rPr lang="it-IT" sz="1800" b="0" dirty="0" smtClean="0">
              <a:latin typeface="Calibri" pitchFamily="34" charset="0"/>
              <a:cs typeface="Calibri" pitchFamily="34" charset="0"/>
            </a:rPr>
            <a:t>Individuazione di azioni di miglioramento SMART</a:t>
          </a:r>
        </a:p>
      </dgm:t>
    </dgm:pt>
    <dgm:pt modelId="{0FF30184-37B2-4A3A-B17B-795BEC470A22}" type="parTrans" cxnId="{195F47DD-7495-42F8-BDDF-B7E0B8C38E11}">
      <dgm:prSet/>
      <dgm:spPr/>
      <dgm:t>
        <a:bodyPr/>
        <a:lstStyle/>
        <a:p>
          <a:endParaRPr lang="it-IT" sz="1800"/>
        </a:p>
      </dgm:t>
    </dgm:pt>
    <dgm:pt modelId="{ADCFE3AD-FFB1-4856-AB0B-B646B5D8C2B1}" type="sibTrans" cxnId="{195F47DD-7495-42F8-BDDF-B7E0B8C38E11}">
      <dgm:prSet/>
      <dgm:spPr/>
      <dgm:t>
        <a:bodyPr/>
        <a:lstStyle/>
        <a:p>
          <a:endParaRPr lang="it-IT" sz="1800"/>
        </a:p>
      </dgm:t>
    </dgm:pt>
    <dgm:pt modelId="{F9A3305B-A133-4323-9DEF-5EA46391E38D}">
      <dgm:prSet phldrT="[Testo]" custT="1"/>
      <dgm:spPr/>
      <dgm:t>
        <a:bodyPr/>
        <a:lstStyle/>
        <a:p>
          <a:r>
            <a:rPr lang="it-IT" sz="1800" b="0" dirty="0" smtClean="0">
              <a:latin typeface="Calibri" pitchFamily="34" charset="0"/>
              <a:cs typeface="Calibri" pitchFamily="34" charset="0"/>
            </a:rPr>
            <a:t>Monitoraggio azioni di miglioramento  e Rapporto annuale </a:t>
          </a:r>
        </a:p>
      </dgm:t>
    </dgm:pt>
    <dgm:pt modelId="{F3E89918-B6C1-4EF8-8DAA-53CD9E3A06C1}" type="parTrans" cxnId="{3484F1C4-FBBD-45F8-A97A-F174B9BB08A5}">
      <dgm:prSet/>
      <dgm:spPr/>
      <dgm:t>
        <a:bodyPr/>
        <a:lstStyle/>
        <a:p>
          <a:endParaRPr lang="it-IT" sz="1800"/>
        </a:p>
      </dgm:t>
    </dgm:pt>
    <dgm:pt modelId="{386DB08C-4517-4418-BA69-24DE7A79AE5F}" type="sibTrans" cxnId="{3484F1C4-FBBD-45F8-A97A-F174B9BB08A5}">
      <dgm:prSet/>
      <dgm:spPr/>
      <dgm:t>
        <a:bodyPr/>
        <a:lstStyle/>
        <a:p>
          <a:endParaRPr lang="it-IT" sz="1800"/>
        </a:p>
      </dgm:t>
    </dgm:pt>
    <dgm:pt modelId="{F4E74B56-F123-4B0E-8041-767FF63D18B9}">
      <dgm:prSet phldrT="[Testo]" custT="1"/>
      <dgm:spPr/>
      <dgm:t>
        <a:bodyPr/>
        <a:lstStyle/>
        <a:p>
          <a:r>
            <a:rPr lang="it-IT" sz="1800" b="0" dirty="0" smtClean="0">
              <a:latin typeface="Calibri" pitchFamily="34" charset="0"/>
              <a:cs typeface="Calibri" pitchFamily="34" charset="0"/>
            </a:rPr>
            <a:t>Visita nel paese da parte di </a:t>
          </a:r>
          <a:r>
            <a:rPr lang="it-IT" sz="1800" b="0" dirty="0" err="1" smtClean="0">
              <a:latin typeface="Calibri" pitchFamily="34" charset="0"/>
              <a:cs typeface="Calibri" pitchFamily="34" charset="0"/>
            </a:rPr>
            <a:t>reviewer</a:t>
          </a:r>
          <a:r>
            <a:rPr lang="it-IT" sz="1800" b="0" dirty="0" smtClean="0">
              <a:latin typeface="Calibri" pitchFamily="34" charset="0"/>
              <a:cs typeface="Calibri" pitchFamily="34" charset="0"/>
            </a:rPr>
            <a:t> esterni</a:t>
          </a:r>
          <a:endParaRPr lang="it-IT" sz="1800" b="0" dirty="0">
            <a:latin typeface="Calibri" pitchFamily="34" charset="0"/>
            <a:cs typeface="Calibri" pitchFamily="34" charset="0"/>
          </a:endParaRPr>
        </a:p>
      </dgm:t>
    </dgm:pt>
    <dgm:pt modelId="{77EBE178-9152-4D01-AAA9-4592A196E84D}" type="parTrans" cxnId="{C9D917E4-03B7-43B5-AB29-14E63F7448F8}">
      <dgm:prSet/>
      <dgm:spPr/>
      <dgm:t>
        <a:bodyPr/>
        <a:lstStyle/>
        <a:p>
          <a:endParaRPr lang="it-IT" sz="1800"/>
        </a:p>
      </dgm:t>
    </dgm:pt>
    <dgm:pt modelId="{74DC66BB-6F12-40DD-8C6E-C8B18755B5CD}" type="sibTrans" cxnId="{C9D917E4-03B7-43B5-AB29-14E63F7448F8}">
      <dgm:prSet/>
      <dgm:spPr/>
      <dgm:t>
        <a:bodyPr/>
        <a:lstStyle/>
        <a:p>
          <a:endParaRPr lang="it-IT" sz="1800"/>
        </a:p>
      </dgm:t>
    </dgm:pt>
    <dgm:pt modelId="{3D15701A-6BC0-447B-9226-06EE95291BFD}" type="pres">
      <dgm:prSet presAssocID="{196867B1-94B9-4D97-BC2E-5953857A85FE}" presName="linearFlow" presStyleCnt="0">
        <dgm:presLayoutVars>
          <dgm:dir/>
          <dgm:resizeHandles val="exact"/>
        </dgm:presLayoutVars>
      </dgm:prSet>
      <dgm:spPr/>
    </dgm:pt>
    <dgm:pt modelId="{9DE86AC6-663C-4743-B177-3E8DE4522EC3}" type="pres">
      <dgm:prSet presAssocID="{80DB8C58-2A4E-42A6-B9F5-6F81A72AC3E3}" presName="composite" presStyleCnt="0"/>
      <dgm:spPr/>
    </dgm:pt>
    <dgm:pt modelId="{DBEA887E-4C44-4B4A-A2AC-32B689B4A698}" type="pres">
      <dgm:prSet presAssocID="{80DB8C58-2A4E-42A6-B9F5-6F81A72AC3E3}" presName="imgShp" presStyleLbl="fgImgPlace1" presStyleIdx="0" presStyleCnt="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CD34F9C-7745-4CFC-9938-14B5C4C09EE3}" type="pres">
      <dgm:prSet presAssocID="{80DB8C58-2A4E-42A6-B9F5-6F81A72AC3E3}" presName="txShp" presStyleLbl="node1" presStyleIdx="0" presStyleCnt="6" custScaleX="123749" custLinFactNeighborX="1153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35F13DE-4250-4726-BE55-F13A59725858}" type="pres">
      <dgm:prSet presAssocID="{9F3ABA11-98B7-4CE8-98CD-0128A29A7BBE}" presName="spacing" presStyleCnt="0"/>
      <dgm:spPr/>
    </dgm:pt>
    <dgm:pt modelId="{2FF5E505-96A9-490A-9563-DA5684812F4F}" type="pres">
      <dgm:prSet presAssocID="{F5AB4236-3EAE-4BCA-B375-D52DCAE36958}" presName="composite" presStyleCnt="0"/>
      <dgm:spPr/>
    </dgm:pt>
    <dgm:pt modelId="{3F0DC89B-3A1B-4B8B-A35D-1824E896C51E}" type="pres">
      <dgm:prSet presAssocID="{F5AB4236-3EAE-4BCA-B375-D52DCAE36958}" presName="imgShp" presStyleLbl="fgImgPlace1" presStyleIdx="1" presStyleCnt="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B4ABF27-F155-4953-B6BA-06E777F8453D}" type="pres">
      <dgm:prSet presAssocID="{F5AB4236-3EAE-4BCA-B375-D52DCAE36958}" presName="txShp" presStyleLbl="node1" presStyleIdx="1" presStyleCnt="6" custScaleX="123749" custLinFactNeighborX="1153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F7363B9-60D0-4135-942B-F0FFA9CB78F0}" type="pres">
      <dgm:prSet presAssocID="{A28272F7-866F-4A33-8A72-1A50116AA9B5}" presName="spacing" presStyleCnt="0"/>
      <dgm:spPr/>
    </dgm:pt>
    <dgm:pt modelId="{2013B301-4B9D-4506-B401-3DEFEE39F087}" type="pres">
      <dgm:prSet presAssocID="{F4E74B56-F123-4B0E-8041-767FF63D18B9}" presName="composite" presStyleCnt="0"/>
      <dgm:spPr/>
    </dgm:pt>
    <dgm:pt modelId="{F641C574-A709-4E2A-9CF8-EE2EB68CDCF7}" type="pres">
      <dgm:prSet presAssocID="{F4E74B56-F123-4B0E-8041-767FF63D18B9}" presName="imgShp" presStyleLbl="fgImgPlace1" presStyleIdx="2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</dgm:pt>
    <dgm:pt modelId="{13D34E47-BF69-48FD-94E6-5E01BECC5648}" type="pres">
      <dgm:prSet presAssocID="{F4E74B56-F123-4B0E-8041-767FF63D18B9}" presName="txShp" presStyleLbl="node1" presStyleIdx="2" presStyleCnt="6" custScaleX="123749" custLinFactNeighborX="1153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6A0FB18-13D9-4963-A0F8-53297F2137FB}" type="pres">
      <dgm:prSet presAssocID="{74DC66BB-6F12-40DD-8C6E-C8B18755B5CD}" presName="spacing" presStyleCnt="0"/>
      <dgm:spPr/>
    </dgm:pt>
    <dgm:pt modelId="{EB7C49CB-3B4B-48D9-94CD-D72F1EEE9E15}" type="pres">
      <dgm:prSet presAssocID="{4D8AA55C-546A-41C0-B3BE-713945F09CB1}" presName="composite" presStyleCnt="0"/>
      <dgm:spPr/>
    </dgm:pt>
    <dgm:pt modelId="{1E0B318F-0E1B-4ACA-AAB2-2E8E18A03A6A}" type="pres">
      <dgm:prSet presAssocID="{4D8AA55C-546A-41C0-B3BE-713945F09CB1}" presName="imgShp" presStyleLbl="fgImgPlac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79EADD01-A208-46D6-9778-BC2668FA939D}" type="pres">
      <dgm:prSet presAssocID="{4D8AA55C-546A-41C0-B3BE-713945F09CB1}" presName="txShp" presStyleLbl="node1" presStyleIdx="3" presStyleCnt="6" custScaleX="123749" custLinFactNeighborX="1153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37DFAB7-E764-4D5B-BE8F-5E2ADFCE22BC}" type="pres">
      <dgm:prSet presAssocID="{948346E7-9CE5-43B6-8E4C-02F6E2B9874B}" presName="spacing" presStyleCnt="0"/>
      <dgm:spPr/>
    </dgm:pt>
    <dgm:pt modelId="{71826476-56F8-4C32-B3D9-5CD7105AA569}" type="pres">
      <dgm:prSet presAssocID="{105D1EBA-76E1-4CCF-8153-68311E884B7E}" presName="composite" presStyleCnt="0"/>
      <dgm:spPr/>
    </dgm:pt>
    <dgm:pt modelId="{947D3190-3701-41BC-BEE0-7C8BCA531E81}" type="pres">
      <dgm:prSet presAssocID="{105D1EBA-76E1-4CCF-8153-68311E884B7E}" presName="imgShp" presStyleLbl="fgImgPlace1" presStyleIdx="4" presStyleCnt="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80A8A67-488D-4442-ACC8-880974CD0A32}" type="pres">
      <dgm:prSet presAssocID="{105D1EBA-76E1-4CCF-8153-68311E884B7E}" presName="txShp" presStyleLbl="node1" presStyleIdx="4" presStyleCnt="6" custScaleX="123749" custLinFactNeighborX="1153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B5BF998-8EEB-4019-BC1D-C3C531E351CC}" type="pres">
      <dgm:prSet presAssocID="{ADCFE3AD-FFB1-4856-AB0B-B646B5D8C2B1}" presName="spacing" presStyleCnt="0"/>
      <dgm:spPr/>
    </dgm:pt>
    <dgm:pt modelId="{E4D5C9AB-128B-4B45-90FF-3324F0D4F129}" type="pres">
      <dgm:prSet presAssocID="{F9A3305B-A133-4323-9DEF-5EA46391E38D}" presName="composite" presStyleCnt="0"/>
      <dgm:spPr/>
    </dgm:pt>
    <dgm:pt modelId="{AC70C6C4-83A5-4746-982F-C1C15891824A}" type="pres">
      <dgm:prSet presAssocID="{F9A3305B-A133-4323-9DEF-5EA46391E38D}" presName="imgShp" presStyleLbl="fgImgPlace1" presStyleIdx="5" presStyleCnt="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382F4386-3479-4134-B888-CC7863E8F4E8}" type="pres">
      <dgm:prSet presAssocID="{F9A3305B-A133-4323-9DEF-5EA46391E38D}" presName="txShp" presStyleLbl="node1" presStyleIdx="5" presStyleCnt="6" custScaleX="123749" custLinFactNeighborX="1153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94EE19F-F0C6-4495-9759-1255069353F2}" type="presOf" srcId="{F4E74B56-F123-4B0E-8041-767FF63D18B9}" destId="{13D34E47-BF69-48FD-94E6-5E01BECC5648}" srcOrd="0" destOrd="0" presId="urn:microsoft.com/office/officeart/2005/8/layout/vList3"/>
    <dgm:cxn modelId="{8C51B170-0568-48BB-BEE7-6B8B534338D0}" srcId="{196867B1-94B9-4D97-BC2E-5953857A85FE}" destId="{4D8AA55C-546A-41C0-B3BE-713945F09CB1}" srcOrd="3" destOrd="0" parTransId="{2F473E69-3099-4B18-9F5E-B6566381D942}" sibTransId="{948346E7-9CE5-43B6-8E4C-02F6E2B9874B}"/>
    <dgm:cxn modelId="{3484F1C4-FBBD-45F8-A97A-F174B9BB08A5}" srcId="{196867B1-94B9-4D97-BC2E-5953857A85FE}" destId="{F9A3305B-A133-4323-9DEF-5EA46391E38D}" srcOrd="5" destOrd="0" parTransId="{F3E89918-B6C1-4EF8-8DAA-53CD9E3A06C1}" sibTransId="{386DB08C-4517-4418-BA69-24DE7A79AE5F}"/>
    <dgm:cxn modelId="{EED6656C-F9AB-4A78-943C-14044C57BD47}" type="presOf" srcId="{196867B1-94B9-4D97-BC2E-5953857A85FE}" destId="{3D15701A-6BC0-447B-9226-06EE95291BFD}" srcOrd="0" destOrd="0" presId="urn:microsoft.com/office/officeart/2005/8/layout/vList3"/>
    <dgm:cxn modelId="{A5945B71-A8AB-4F18-99BC-5492136C885E}" type="presOf" srcId="{105D1EBA-76E1-4CCF-8153-68311E884B7E}" destId="{D80A8A67-488D-4442-ACC8-880974CD0A32}" srcOrd="0" destOrd="0" presId="urn:microsoft.com/office/officeart/2005/8/layout/vList3"/>
    <dgm:cxn modelId="{C9D917E4-03B7-43B5-AB29-14E63F7448F8}" srcId="{196867B1-94B9-4D97-BC2E-5953857A85FE}" destId="{F4E74B56-F123-4B0E-8041-767FF63D18B9}" srcOrd="2" destOrd="0" parTransId="{77EBE178-9152-4D01-AAA9-4592A196E84D}" sibTransId="{74DC66BB-6F12-40DD-8C6E-C8B18755B5CD}"/>
    <dgm:cxn modelId="{4D55478B-E36C-4CA3-A130-04F766BDF9FC}" srcId="{196867B1-94B9-4D97-BC2E-5953857A85FE}" destId="{80DB8C58-2A4E-42A6-B9F5-6F81A72AC3E3}" srcOrd="0" destOrd="0" parTransId="{4226620B-741D-4097-AD47-5870773AC7F0}" sibTransId="{9F3ABA11-98B7-4CE8-98CD-0128A29A7BBE}"/>
    <dgm:cxn modelId="{195F47DD-7495-42F8-BDDF-B7E0B8C38E11}" srcId="{196867B1-94B9-4D97-BC2E-5953857A85FE}" destId="{105D1EBA-76E1-4CCF-8153-68311E884B7E}" srcOrd="4" destOrd="0" parTransId="{0FF30184-37B2-4A3A-B17B-795BEC470A22}" sibTransId="{ADCFE3AD-FFB1-4856-AB0B-B646B5D8C2B1}"/>
    <dgm:cxn modelId="{F45F2FB5-E978-4D2A-9CC4-4E6E58DCC7F5}" type="presOf" srcId="{80DB8C58-2A4E-42A6-B9F5-6F81A72AC3E3}" destId="{2CD34F9C-7745-4CFC-9938-14B5C4C09EE3}" srcOrd="0" destOrd="0" presId="urn:microsoft.com/office/officeart/2005/8/layout/vList3"/>
    <dgm:cxn modelId="{8AF6AAF5-2711-4F84-838B-615297911F50}" type="presOf" srcId="{4D8AA55C-546A-41C0-B3BE-713945F09CB1}" destId="{79EADD01-A208-46D6-9778-BC2668FA939D}" srcOrd="0" destOrd="0" presId="urn:microsoft.com/office/officeart/2005/8/layout/vList3"/>
    <dgm:cxn modelId="{6609E384-A766-4290-8F25-754B49208A68}" type="presOf" srcId="{F9A3305B-A133-4323-9DEF-5EA46391E38D}" destId="{382F4386-3479-4134-B888-CC7863E8F4E8}" srcOrd="0" destOrd="0" presId="urn:microsoft.com/office/officeart/2005/8/layout/vList3"/>
    <dgm:cxn modelId="{BC66327E-D9CE-42F1-8C20-E64BA1414873}" srcId="{196867B1-94B9-4D97-BC2E-5953857A85FE}" destId="{F5AB4236-3EAE-4BCA-B375-D52DCAE36958}" srcOrd="1" destOrd="0" parTransId="{B48C3E97-68FA-4027-A6B9-DF2C520950BB}" sibTransId="{A28272F7-866F-4A33-8A72-1A50116AA9B5}"/>
    <dgm:cxn modelId="{85029E3A-E3D9-43D2-B868-3DB1AB7F87B6}" type="presOf" srcId="{F5AB4236-3EAE-4BCA-B375-D52DCAE36958}" destId="{2B4ABF27-F155-4953-B6BA-06E777F8453D}" srcOrd="0" destOrd="0" presId="urn:microsoft.com/office/officeart/2005/8/layout/vList3"/>
    <dgm:cxn modelId="{84A09FCA-D68E-44F3-A149-89D9540BF831}" type="presParOf" srcId="{3D15701A-6BC0-447B-9226-06EE95291BFD}" destId="{9DE86AC6-663C-4743-B177-3E8DE4522EC3}" srcOrd="0" destOrd="0" presId="urn:microsoft.com/office/officeart/2005/8/layout/vList3"/>
    <dgm:cxn modelId="{AEB6ED78-C1B8-4081-9C8A-AF40E580A5DD}" type="presParOf" srcId="{9DE86AC6-663C-4743-B177-3E8DE4522EC3}" destId="{DBEA887E-4C44-4B4A-A2AC-32B689B4A698}" srcOrd="0" destOrd="0" presId="urn:microsoft.com/office/officeart/2005/8/layout/vList3"/>
    <dgm:cxn modelId="{ED787F30-F7A2-49A0-B7D9-B8817E49A075}" type="presParOf" srcId="{9DE86AC6-663C-4743-B177-3E8DE4522EC3}" destId="{2CD34F9C-7745-4CFC-9938-14B5C4C09EE3}" srcOrd="1" destOrd="0" presId="urn:microsoft.com/office/officeart/2005/8/layout/vList3"/>
    <dgm:cxn modelId="{BE225873-4818-4A38-92EF-5DA001010500}" type="presParOf" srcId="{3D15701A-6BC0-447B-9226-06EE95291BFD}" destId="{535F13DE-4250-4726-BE55-F13A59725858}" srcOrd="1" destOrd="0" presId="urn:microsoft.com/office/officeart/2005/8/layout/vList3"/>
    <dgm:cxn modelId="{BB6F6778-CE66-4070-85A6-336F9C523296}" type="presParOf" srcId="{3D15701A-6BC0-447B-9226-06EE95291BFD}" destId="{2FF5E505-96A9-490A-9563-DA5684812F4F}" srcOrd="2" destOrd="0" presId="urn:microsoft.com/office/officeart/2005/8/layout/vList3"/>
    <dgm:cxn modelId="{AB170580-1A07-4FF8-BC29-0073C35B5BF2}" type="presParOf" srcId="{2FF5E505-96A9-490A-9563-DA5684812F4F}" destId="{3F0DC89B-3A1B-4B8B-A35D-1824E896C51E}" srcOrd="0" destOrd="0" presId="urn:microsoft.com/office/officeart/2005/8/layout/vList3"/>
    <dgm:cxn modelId="{CF30581E-6711-4956-8448-207761D68F06}" type="presParOf" srcId="{2FF5E505-96A9-490A-9563-DA5684812F4F}" destId="{2B4ABF27-F155-4953-B6BA-06E777F8453D}" srcOrd="1" destOrd="0" presId="urn:microsoft.com/office/officeart/2005/8/layout/vList3"/>
    <dgm:cxn modelId="{61E3E002-6E2A-42C8-A8EA-80A423F909EC}" type="presParOf" srcId="{3D15701A-6BC0-447B-9226-06EE95291BFD}" destId="{7F7363B9-60D0-4135-942B-F0FFA9CB78F0}" srcOrd="3" destOrd="0" presId="urn:microsoft.com/office/officeart/2005/8/layout/vList3"/>
    <dgm:cxn modelId="{B66457F0-B66E-44BA-9921-7BB9DAE02795}" type="presParOf" srcId="{3D15701A-6BC0-447B-9226-06EE95291BFD}" destId="{2013B301-4B9D-4506-B401-3DEFEE39F087}" srcOrd="4" destOrd="0" presId="urn:microsoft.com/office/officeart/2005/8/layout/vList3"/>
    <dgm:cxn modelId="{3005FCE9-D1AA-402D-BBB8-829546CE1022}" type="presParOf" srcId="{2013B301-4B9D-4506-B401-3DEFEE39F087}" destId="{F641C574-A709-4E2A-9CF8-EE2EB68CDCF7}" srcOrd="0" destOrd="0" presId="urn:microsoft.com/office/officeart/2005/8/layout/vList3"/>
    <dgm:cxn modelId="{22B07C49-548B-4A76-AB96-5CB61B1BC8B2}" type="presParOf" srcId="{2013B301-4B9D-4506-B401-3DEFEE39F087}" destId="{13D34E47-BF69-48FD-94E6-5E01BECC5648}" srcOrd="1" destOrd="0" presId="urn:microsoft.com/office/officeart/2005/8/layout/vList3"/>
    <dgm:cxn modelId="{CEE14C93-46F1-4D35-94CC-BCA4822ADAF8}" type="presParOf" srcId="{3D15701A-6BC0-447B-9226-06EE95291BFD}" destId="{16A0FB18-13D9-4963-A0F8-53297F2137FB}" srcOrd="5" destOrd="0" presId="urn:microsoft.com/office/officeart/2005/8/layout/vList3"/>
    <dgm:cxn modelId="{F0032219-E34C-4B45-A8E2-CE4689D86D5F}" type="presParOf" srcId="{3D15701A-6BC0-447B-9226-06EE95291BFD}" destId="{EB7C49CB-3B4B-48D9-94CD-D72F1EEE9E15}" srcOrd="6" destOrd="0" presId="urn:microsoft.com/office/officeart/2005/8/layout/vList3"/>
    <dgm:cxn modelId="{308CF1F1-1C44-461A-962E-54704779BC5C}" type="presParOf" srcId="{EB7C49CB-3B4B-48D9-94CD-D72F1EEE9E15}" destId="{1E0B318F-0E1B-4ACA-AAB2-2E8E18A03A6A}" srcOrd="0" destOrd="0" presId="urn:microsoft.com/office/officeart/2005/8/layout/vList3"/>
    <dgm:cxn modelId="{63BB576E-99C3-4CFB-9296-AED9444190BC}" type="presParOf" srcId="{EB7C49CB-3B4B-48D9-94CD-D72F1EEE9E15}" destId="{79EADD01-A208-46D6-9778-BC2668FA939D}" srcOrd="1" destOrd="0" presId="urn:microsoft.com/office/officeart/2005/8/layout/vList3"/>
    <dgm:cxn modelId="{001E4DDF-AB2E-4AD0-841C-0D57F3D92353}" type="presParOf" srcId="{3D15701A-6BC0-447B-9226-06EE95291BFD}" destId="{837DFAB7-E764-4D5B-BE8F-5E2ADFCE22BC}" srcOrd="7" destOrd="0" presId="urn:microsoft.com/office/officeart/2005/8/layout/vList3"/>
    <dgm:cxn modelId="{FBE999C1-229E-4A15-89B1-526EB300FEDD}" type="presParOf" srcId="{3D15701A-6BC0-447B-9226-06EE95291BFD}" destId="{71826476-56F8-4C32-B3D9-5CD7105AA569}" srcOrd="8" destOrd="0" presId="urn:microsoft.com/office/officeart/2005/8/layout/vList3"/>
    <dgm:cxn modelId="{FE7AB8C3-64CD-44FE-98ED-399C700E0232}" type="presParOf" srcId="{71826476-56F8-4C32-B3D9-5CD7105AA569}" destId="{947D3190-3701-41BC-BEE0-7C8BCA531E81}" srcOrd="0" destOrd="0" presId="urn:microsoft.com/office/officeart/2005/8/layout/vList3"/>
    <dgm:cxn modelId="{3E20A1D6-7DC8-4D0C-8B4D-64E532CD9CC2}" type="presParOf" srcId="{71826476-56F8-4C32-B3D9-5CD7105AA569}" destId="{D80A8A67-488D-4442-ACC8-880974CD0A32}" srcOrd="1" destOrd="0" presId="urn:microsoft.com/office/officeart/2005/8/layout/vList3"/>
    <dgm:cxn modelId="{88985A08-1589-48FC-B153-B6AAFFA28450}" type="presParOf" srcId="{3D15701A-6BC0-447B-9226-06EE95291BFD}" destId="{EB5BF998-8EEB-4019-BC1D-C3C531E351CC}" srcOrd="9" destOrd="0" presId="urn:microsoft.com/office/officeart/2005/8/layout/vList3"/>
    <dgm:cxn modelId="{D2858045-34AD-4E34-98B7-FFB20BA655B1}" type="presParOf" srcId="{3D15701A-6BC0-447B-9226-06EE95291BFD}" destId="{E4D5C9AB-128B-4B45-90FF-3324F0D4F129}" srcOrd="10" destOrd="0" presId="urn:microsoft.com/office/officeart/2005/8/layout/vList3"/>
    <dgm:cxn modelId="{245BAF5E-FC93-4549-855B-EDA78699BC3F}" type="presParOf" srcId="{E4D5C9AB-128B-4B45-90FF-3324F0D4F129}" destId="{AC70C6C4-83A5-4746-982F-C1C15891824A}" srcOrd="0" destOrd="0" presId="urn:microsoft.com/office/officeart/2005/8/layout/vList3"/>
    <dgm:cxn modelId="{0B1B2EF2-B226-491C-A193-D33A3AFF5FED}" type="presParOf" srcId="{E4D5C9AB-128B-4B45-90FF-3324F0D4F129}" destId="{382F4386-3479-4134-B888-CC7863E8F4E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AF58D-5EBD-473F-9F15-C944BF79D9CB}">
      <dsp:nvSpPr>
        <dsp:cNvPr id="0" name=""/>
        <dsp:cNvSpPr/>
      </dsp:nvSpPr>
      <dsp:spPr>
        <a:xfrm>
          <a:off x="0" y="0"/>
          <a:ext cx="7862191" cy="19266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Contesto Istituzionale</a:t>
          </a:r>
          <a:endParaRPr lang="it-IT" sz="1400" b="1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Indipendenza Professionale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Coordinamento e cooperazione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hu-HU" sz="1400" b="0" kern="1200" dirty="0" smtClean="0"/>
            <a:t>Mandat</a:t>
          </a:r>
          <a:r>
            <a:rPr lang="it-IT" sz="1400" b="0" kern="1200" dirty="0" smtClean="0"/>
            <a:t>o per la rilevazione dei dati e l’accesso ai dati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hu-HU" sz="1400" b="0" kern="1200" dirty="0" smtClean="0"/>
            <a:t>Ade</a:t>
          </a:r>
          <a:r>
            <a:rPr lang="it-IT" sz="1400" b="0" kern="1200" dirty="0" err="1" smtClean="0"/>
            <a:t>guatezza</a:t>
          </a:r>
          <a:r>
            <a:rPr lang="it-IT" sz="1400" b="0" kern="1200" dirty="0" smtClean="0"/>
            <a:t> delle risorse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Impegno  a favore della Qualità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Riservatezza statistica e protezione dei dati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hu-HU" sz="1400" b="0" kern="1200" dirty="0" smtClean="0"/>
            <a:t>Impartialit</a:t>
          </a:r>
          <a:r>
            <a:rPr lang="it-IT" sz="1400" b="0" kern="1200" dirty="0" smtClean="0"/>
            <a:t>à e obiettività</a:t>
          </a:r>
          <a:endParaRPr lang="it-IT" sz="1400" b="0" kern="1200" dirty="0"/>
        </a:p>
      </dsp:txBody>
      <dsp:txXfrm>
        <a:off x="1689238" y="0"/>
        <a:ext cx="6172952" cy="1926669"/>
      </dsp:txXfrm>
    </dsp:sp>
    <dsp:sp modelId="{61936D1D-584A-46E3-ABD3-8A35B4610575}">
      <dsp:nvSpPr>
        <dsp:cNvPr id="0" name=""/>
        <dsp:cNvSpPr/>
      </dsp:nvSpPr>
      <dsp:spPr>
        <a:xfrm>
          <a:off x="202506" y="518385"/>
          <a:ext cx="1401026" cy="88989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D927B7-8415-4285-9E11-6C2CBE11A98E}">
      <dsp:nvSpPr>
        <dsp:cNvPr id="0" name=""/>
        <dsp:cNvSpPr/>
      </dsp:nvSpPr>
      <dsp:spPr>
        <a:xfrm>
          <a:off x="0" y="2043469"/>
          <a:ext cx="7862191" cy="1326712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Processi Statistici</a:t>
          </a:r>
          <a:endParaRPr lang="it-IT" sz="1400" b="1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Solida  metodologia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Procedure statistiche appropriate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Onere non eccessivo sui rispondenti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Rapporto Costi/efficacia</a:t>
          </a:r>
          <a:endParaRPr lang="it-IT" sz="1400" b="0" kern="1200" dirty="0"/>
        </a:p>
      </dsp:txBody>
      <dsp:txXfrm>
        <a:off x="1689238" y="2043469"/>
        <a:ext cx="6172952" cy="1326712"/>
      </dsp:txXfrm>
    </dsp:sp>
    <dsp:sp modelId="{E2FB0A3B-D456-4FAB-89E4-4F6C8A396459}">
      <dsp:nvSpPr>
        <dsp:cNvPr id="0" name=""/>
        <dsp:cNvSpPr/>
      </dsp:nvSpPr>
      <dsp:spPr>
        <a:xfrm>
          <a:off x="170782" y="2357611"/>
          <a:ext cx="1464474" cy="69842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E43069-5D0F-4476-ABB3-AE7C8BB2DF73}">
      <dsp:nvSpPr>
        <dsp:cNvPr id="0" name=""/>
        <dsp:cNvSpPr/>
      </dsp:nvSpPr>
      <dsp:spPr>
        <a:xfrm>
          <a:off x="0" y="3486982"/>
          <a:ext cx="7862191" cy="1353856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400" b="1" kern="1200" dirty="0" smtClean="0"/>
            <a:t>Prodotti statistici</a:t>
          </a:r>
          <a:endParaRPr lang="it-IT" sz="1400" b="1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Pertinenza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hu-HU" sz="1400" b="0" kern="1200" dirty="0" smtClean="0"/>
            <a:t>Accura</a:t>
          </a:r>
          <a:r>
            <a:rPr lang="it-IT" sz="1400" b="0" kern="1200" dirty="0" err="1" smtClean="0"/>
            <a:t>tezza</a:t>
          </a:r>
          <a:r>
            <a:rPr lang="it-IT" sz="1400" b="0" kern="1200" dirty="0" smtClean="0"/>
            <a:t> e attendibilità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t-IT" sz="1400" b="0" kern="1200" dirty="0" smtClean="0"/>
            <a:t>Tempestività  e puntualità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hu-HU" sz="1400" b="0" kern="1200" dirty="0" smtClean="0"/>
            <a:t>Coeren</a:t>
          </a:r>
          <a:r>
            <a:rPr lang="it-IT" sz="1400" b="0" kern="1200" dirty="0" smtClean="0"/>
            <a:t>za e</a:t>
          </a:r>
          <a:r>
            <a:rPr lang="hu-HU" sz="1400" b="0" kern="1200" dirty="0" smtClean="0"/>
            <a:t> comparabilit</a:t>
          </a:r>
          <a:r>
            <a:rPr lang="it-IT" sz="1400" b="0" kern="1200" dirty="0" smtClean="0"/>
            <a:t>à</a:t>
          </a:r>
          <a:endParaRPr lang="it-IT" sz="1400" b="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hu-HU" sz="1400" b="0" kern="1200" dirty="0" smtClean="0"/>
            <a:t>Accessibilit</a:t>
          </a:r>
          <a:r>
            <a:rPr lang="it-IT" sz="1400" b="0" kern="1200" dirty="0" smtClean="0"/>
            <a:t>à e</a:t>
          </a:r>
          <a:r>
            <a:rPr lang="hu-HU" sz="1400" b="0" kern="1200" dirty="0" smtClean="0"/>
            <a:t> c</a:t>
          </a:r>
          <a:r>
            <a:rPr lang="it-IT" sz="1400" b="0" kern="1200" dirty="0" err="1" smtClean="0"/>
            <a:t>hiarezza</a:t>
          </a:r>
          <a:endParaRPr lang="it-IT" sz="1400" b="0" kern="1200" dirty="0"/>
        </a:p>
      </dsp:txBody>
      <dsp:txXfrm>
        <a:off x="1689238" y="3486982"/>
        <a:ext cx="6172952" cy="1353856"/>
      </dsp:txXfrm>
    </dsp:sp>
    <dsp:sp modelId="{8D64A145-D096-4ABC-BEA0-87026F349D07}">
      <dsp:nvSpPr>
        <dsp:cNvPr id="0" name=""/>
        <dsp:cNvSpPr/>
      </dsp:nvSpPr>
      <dsp:spPr>
        <a:xfrm>
          <a:off x="216194" y="3792765"/>
          <a:ext cx="1373650" cy="74228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227987-F06F-4EA5-A292-F156B2F1C5F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33FE1D-F589-4B91-BCB7-29926DF350C8}">
      <dsp:nvSpPr>
        <dsp:cNvPr id="0" name=""/>
        <dsp:cNvSpPr/>
      </dsp:nvSpPr>
      <dsp:spPr>
        <a:xfrm>
          <a:off x="384538" y="253918"/>
          <a:ext cx="5656275" cy="5081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Legge statistica europea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coordinamento e cooperazione </a:t>
          </a:r>
          <a:endParaRPr lang="it-IT" sz="1600" kern="1200" dirty="0"/>
        </a:p>
      </dsp:txBody>
      <dsp:txXfrm>
        <a:off x="384538" y="253918"/>
        <a:ext cx="5656275" cy="508162"/>
      </dsp:txXfrm>
    </dsp:sp>
    <dsp:sp modelId="{F22FB619-E47A-4FEC-BDD5-30602E74BE33}">
      <dsp:nvSpPr>
        <dsp:cNvPr id="0" name=""/>
        <dsp:cNvSpPr/>
      </dsp:nvSpPr>
      <dsp:spPr>
        <a:xfrm>
          <a:off x="48153" y="190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851753-4454-4479-90F2-69C5ABED2FFE}">
      <dsp:nvSpPr>
        <dsp:cNvPr id="0" name=""/>
        <dsp:cNvSpPr/>
      </dsp:nvSpPr>
      <dsp:spPr>
        <a:xfrm>
          <a:off x="748672" y="1015918"/>
          <a:ext cx="5292140" cy="508162"/>
        </a:xfrm>
        <a:prstGeom prst="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Rafforzamento accesso ed uso dati amministrativi</a:t>
          </a:r>
          <a:endParaRPr lang="it-IT" sz="1600" kern="1200" dirty="0"/>
        </a:p>
      </dsp:txBody>
      <dsp:txXfrm>
        <a:off x="748672" y="1015918"/>
        <a:ext cx="5292140" cy="508162"/>
      </dsp:txXfrm>
    </dsp:sp>
    <dsp:sp modelId="{AE322B36-E533-480F-ABEF-3E07BFA2CCA8}">
      <dsp:nvSpPr>
        <dsp:cNvPr id="0" name=""/>
        <dsp:cNvSpPr/>
      </dsp:nvSpPr>
      <dsp:spPr>
        <a:xfrm>
          <a:off x="431071" y="952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B0AE52-03D1-463D-B9FD-4E4AA1C9104E}">
      <dsp:nvSpPr>
        <dsp:cNvPr id="0" name=""/>
        <dsp:cNvSpPr/>
      </dsp:nvSpPr>
      <dsp:spPr>
        <a:xfrm>
          <a:off x="860432" y="1777918"/>
          <a:ext cx="5180380" cy="508162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Integrazione di dati provenienti da più fonti</a:t>
          </a:r>
          <a:endParaRPr lang="it-IT" sz="1600" kern="1200" dirty="0"/>
        </a:p>
      </dsp:txBody>
      <dsp:txXfrm>
        <a:off x="860432" y="1777918"/>
        <a:ext cx="5180380" cy="508162"/>
      </dsp:txXfrm>
    </dsp:sp>
    <dsp:sp modelId="{7C51397F-3910-45BA-8CB4-9392DBC1F985}">
      <dsp:nvSpPr>
        <dsp:cNvPr id="0" name=""/>
        <dsp:cNvSpPr/>
      </dsp:nvSpPr>
      <dsp:spPr>
        <a:xfrm>
          <a:off x="542831" y="1714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D7F9C5-B13E-4F50-A130-DCCA40D7EDC5}">
      <dsp:nvSpPr>
        <dsp:cNvPr id="0" name=""/>
        <dsp:cNvSpPr/>
      </dsp:nvSpPr>
      <dsp:spPr>
        <a:xfrm>
          <a:off x="748672" y="2539918"/>
          <a:ext cx="5292140" cy="508162"/>
        </a:xfrm>
        <a:prstGeom prst="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Qualità delle fonti</a:t>
          </a:r>
          <a:endParaRPr lang="it-IT" sz="1600" kern="1200" dirty="0"/>
        </a:p>
      </dsp:txBody>
      <dsp:txXfrm>
        <a:off x="748672" y="2539918"/>
        <a:ext cx="5292140" cy="508162"/>
      </dsp:txXfrm>
    </dsp:sp>
    <dsp:sp modelId="{3D47592E-31B4-4FC1-BDD1-DB9A93EBED40}">
      <dsp:nvSpPr>
        <dsp:cNvPr id="0" name=""/>
        <dsp:cNvSpPr/>
      </dsp:nvSpPr>
      <dsp:spPr>
        <a:xfrm>
          <a:off x="431071" y="2476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6593AA-1AC7-460B-94C3-03C11BC579C6}">
      <dsp:nvSpPr>
        <dsp:cNvPr id="0" name=""/>
        <dsp:cNvSpPr/>
      </dsp:nvSpPr>
      <dsp:spPr>
        <a:xfrm>
          <a:off x="384538" y="3301918"/>
          <a:ext cx="5656275" cy="508162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Open data</a:t>
          </a:r>
          <a:endParaRPr lang="it-IT" sz="1600" kern="1200" dirty="0"/>
        </a:p>
      </dsp:txBody>
      <dsp:txXfrm>
        <a:off x="384538" y="3301918"/>
        <a:ext cx="5656275" cy="508162"/>
      </dsp:txXfrm>
    </dsp:sp>
    <dsp:sp modelId="{E0CE290E-779C-4183-BB76-DC3142C98290}">
      <dsp:nvSpPr>
        <dsp:cNvPr id="0" name=""/>
        <dsp:cNvSpPr/>
      </dsp:nvSpPr>
      <dsp:spPr>
        <a:xfrm>
          <a:off x="66936" y="3238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D34F9C-7745-4CFC-9938-14B5C4C09EE3}">
      <dsp:nvSpPr>
        <dsp:cNvPr id="0" name=""/>
        <dsp:cNvSpPr/>
      </dsp:nvSpPr>
      <dsp:spPr>
        <a:xfrm rot="10800000">
          <a:off x="1240471" y="1346"/>
          <a:ext cx="6177478" cy="569131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097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0" kern="1200" dirty="0" smtClean="0">
              <a:latin typeface="Calibri" pitchFamily="34" charset="0"/>
              <a:cs typeface="Calibri" pitchFamily="34" charset="0"/>
            </a:rPr>
            <a:t>Compilazione Questionari di autovalutazione  da parte </a:t>
          </a:r>
          <a:r>
            <a:rPr lang="it-IT" sz="1800" b="0" kern="1200" smtClean="0">
              <a:latin typeface="Calibri" pitchFamily="34" charset="0"/>
              <a:cs typeface="Calibri" pitchFamily="34" charset="0"/>
            </a:rPr>
            <a:t>degli INS </a:t>
          </a:r>
          <a:r>
            <a:rPr lang="it-IT" sz="1800" b="0" kern="1200" dirty="0" smtClean="0">
              <a:latin typeface="Calibri" pitchFamily="34" charset="0"/>
              <a:cs typeface="Calibri" pitchFamily="34" charset="0"/>
            </a:rPr>
            <a:t>e (light) per le ONA su tutti i principi</a:t>
          </a:r>
          <a:endParaRPr lang="it-IT" sz="1800" b="0" kern="1200" dirty="0">
            <a:latin typeface="Calibri" pitchFamily="34" charset="0"/>
            <a:cs typeface="Calibri" pitchFamily="34" charset="0"/>
          </a:endParaRPr>
        </a:p>
      </dsp:txBody>
      <dsp:txXfrm rot="10800000">
        <a:off x="1382754" y="1346"/>
        <a:ext cx="6035195" cy="569131"/>
      </dsp:txXfrm>
    </dsp:sp>
    <dsp:sp modelId="{DBEA887E-4C44-4B4A-A2AC-32B689B4A698}">
      <dsp:nvSpPr>
        <dsp:cNvPr id="0" name=""/>
        <dsp:cNvSpPr/>
      </dsp:nvSpPr>
      <dsp:spPr>
        <a:xfrm>
          <a:off x="972803" y="1346"/>
          <a:ext cx="569131" cy="56913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B4ABF27-F155-4953-B6BA-06E777F8453D}">
      <dsp:nvSpPr>
        <dsp:cNvPr id="0" name=""/>
        <dsp:cNvSpPr/>
      </dsp:nvSpPr>
      <dsp:spPr>
        <a:xfrm rot="10800000">
          <a:off x="1240471" y="740367"/>
          <a:ext cx="6177478" cy="569131"/>
        </a:xfrm>
        <a:prstGeom prst="homePlate">
          <a:avLst/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097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err="1" smtClean="0">
              <a:latin typeface="Calibri" pitchFamily="34" charset="0"/>
              <a:cs typeface="Calibri" pitchFamily="34" charset="0"/>
            </a:rPr>
            <a:t>Individuazione</a:t>
          </a:r>
          <a:r>
            <a:rPr lang="en-US" sz="1800" b="0" i="0" kern="1200" dirty="0" smtClean="0">
              <a:latin typeface="Calibri" pitchFamily="34" charset="0"/>
              <a:cs typeface="Calibri" pitchFamily="34" charset="0"/>
            </a:rPr>
            <a:t>/</a:t>
          </a:r>
          <a:r>
            <a:rPr lang="en-US" sz="1800" b="0" i="0" kern="1200" dirty="0" err="1" smtClean="0">
              <a:latin typeface="Calibri" pitchFamily="34" charset="0"/>
              <a:cs typeface="Calibri" pitchFamily="34" charset="0"/>
            </a:rPr>
            <a:t>redazione</a:t>
          </a:r>
          <a:r>
            <a:rPr lang="en-US" sz="1800" b="0" i="0" kern="1200" dirty="0" smtClean="0">
              <a:latin typeface="Calibri" pitchFamily="34" charset="0"/>
              <a:cs typeface="Calibri" pitchFamily="34" charset="0"/>
            </a:rPr>
            <a:t> di </a:t>
          </a:r>
          <a:r>
            <a:rPr lang="en-US" sz="1800" b="0" i="0" kern="1200" dirty="0" err="1" smtClean="0">
              <a:latin typeface="Calibri" pitchFamily="34" charset="0"/>
              <a:cs typeface="Calibri" pitchFamily="34" charset="0"/>
            </a:rPr>
            <a:t>documentazione</a:t>
          </a:r>
          <a:r>
            <a:rPr lang="en-US" sz="1800" b="0" i="0" kern="1200" dirty="0" smtClean="0">
              <a:latin typeface="Calibri" pitchFamily="34" charset="0"/>
              <a:cs typeface="Calibri" pitchFamily="34" charset="0"/>
            </a:rPr>
            <a:t> (</a:t>
          </a:r>
          <a:r>
            <a:rPr lang="en-US" sz="1800" b="0" i="0" kern="1200" dirty="0" err="1" smtClean="0">
              <a:latin typeface="Calibri" pitchFamily="34" charset="0"/>
              <a:cs typeface="Calibri" pitchFamily="34" charset="0"/>
            </a:rPr>
            <a:t>evidenze</a:t>
          </a:r>
          <a:r>
            <a:rPr lang="en-US" sz="1800" b="0" i="0" kern="1200" dirty="0" smtClean="0">
              <a:latin typeface="Calibri" pitchFamily="34" charset="0"/>
              <a:cs typeface="Calibri" pitchFamily="34" charset="0"/>
            </a:rPr>
            <a:t>)</a:t>
          </a:r>
          <a:endParaRPr lang="it-IT" sz="1800" b="0" i="0" kern="1200" dirty="0">
            <a:latin typeface="Calibri" pitchFamily="34" charset="0"/>
            <a:cs typeface="Calibri" pitchFamily="34" charset="0"/>
          </a:endParaRPr>
        </a:p>
      </dsp:txBody>
      <dsp:txXfrm rot="10800000">
        <a:off x="1382754" y="740367"/>
        <a:ext cx="6035195" cy="569131"/>
      </dsp:txXfrm>
    </dsp:sp>
    <dsp:sp modelId="{3F0DC89B-3A1B-4B8B-A35D-1824E896C51E}">
      <dsp:nvSpPr>
        <dsp:cNvPr id="0" name=""/>
        <dsp:cNvSpPr/>
      </dsp:nvSpPr>
      <dsp:spPr>
        <a:xfrm>
          <a:off x="972803" y="740367"/>
          <a:ext cx="569131" cy="56913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3D34E47-BF69-48FD-94E6-5E01BECC5648}">
      <dsp:nvSpPr>
        <dsp:cNvPr id="0" name=""/>
        <dsp:cNvSpPr/>
      </dsp:nvSpPr>
      <dsp:spPr>
        <a:xfrm rot="10800000">
          <a:off x="1240471" y="1479388"/>
          <a:ext cx="6177478" cy="569131"/>
        </a:xfrm>
        <a:prstGeom prst="homePlate">
          <a:avLst/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097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0" kern="1200" dirty="0" smtClean="0">
              <a:latin typeface="Calibri" pitchFamily="34" charset="0"/>
              <a:cs typeface="Calibri" pitchFamily="34" charset="0"/>
            </a:rPr>
            <a:t>Visita nel paese da parte di </a:t>
          </a:r>
          <a:r>
            <a:rPr lang="it-IT" sz="1800" b="0" kern="1200" dirty="0" err="1" smtClean="0">
              <a:latin typeface="Calibri" pitchFamily="34" charset="0"/>
              <a:cs typeface="Calibri" pitchFamily="34" charset="0"/>
            </a:rPr>
            <a:t>reviewer</a:t>
          </a:r>
          <a:r>
            <a:rPr lang="it-IT" sz="1800" b="0" kern="1200" dirty="0" smtClean="0">
              <a:latin typeface="Calibri" pitchFamily="34" charset="0"/>
              <a:cs typeface="Calibri" pitchFamily="34" charset="0"/>
            </a:rPr>
            <a:t> esterni</a:t>
          </a:r>
          <a:endParaRPr lang="it-IT" sz="1800" b="0" kern="1200" dirty="0">
            <a:latin typeface="Calibri" pitchFamily="34" charset="0"/>
            <a:cs typeface="Calibri" pitchFamily="34" charset="0"/>
          </a:endParaRPr>
        </a:p>
      </dsp:txBody>
      <dsp:txXfrm rot="10800000">
        <a:off x="1382754" y="1479388"/>
        <a:ext cx="6035195" cy="569131"/>
      </dsp:txXfrm>
    </dsp:sp>
    <dsp:sp modelId="{F641C574-A709-4E2A-9CF8-EE2EB68CDCF7}">
      <dsp:nvSpPr>
        <dsp:cNvPr id="0" name=""/>
        <dsp:cNvSpPr/>
      </dsp:nvSpPr>
      <dsp:spPr>
        <a:xfrm>
          <a:off x="972803" y="1479388"/>
          <a:ext cx="569131" cy="569131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EADD01-A208-46D6-9778-BC2668FA939D}">
      <dsp:nvSpPr>
        <dsp:cNvPr id="0" name=""/>
        <dsp:cNvSpPr/>
      </dsp:nvSpPr>
      <dsp:spPr>
        <a:xfrm rot="10800000">
          <a:off x="1240471" y="2218409"/>
          <a:ext cx="6177478" cy="569131"/>
        </a:xfrm>
        <a:prstGeom prst="homePlate">
          <a:avLst/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097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0" kern="1200" dirty="0" smtClean="0">
              <a:latin typeface="Calibri" pitchFamily="34" charset="0"/>
              <a:cs typeface="Calibri" pitchFamily="34" charset="0"/>
            </a:rPr>
            <a:t>Rapporto+ Raccomandazioni</a:t>
          </a:r>
          <a:endParaRPr lang="it-IT" sz="1800" b="0" kern="1200" dirty="0">
            <a:latin typeface="Calibri" pitchFamily="34" charset="0"/>
            <a:cs typeface="Calibri" pitchFamily="34" charset="0"/>
          </a:endParaRPr>
        </a:p>
      </dsp:txBody>
      <dsp:txXfrm rot="10800000">
        <a:off x="1382754" y="2218409"/>
        <a:ext cx="6035195" cy="569131"/>
      </dsp:txXfrm>
    </dsp:sp>
    <dsp:sp modelId="{1E0B318F-0E1B-4ACA-AAB2-2E8E18A03A6A}">
      <dsp:nvSpPr>
        <dsp:cNvPr id="0" name=""/>
        <dsp:cNvSpPr/>
      </dsp:nvSpPr>
      <dsp:spPr>
        <a:xfrm>
          <a:off x="972803" y="2218409"/>
          <a:ext cx="569131" cy="569131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80A8A67-488D-4442-ACC8-880974CD0A32}">
      <dsp:nvSpPr>
        <dsp:cNvPr id="0" name=""/>
        <dsp:cNvSpPr/>
      </dsp:nvSpPr>
      <dsp:spPr>
        <a:xfrm rot="10800000">
          <a:off x="1240471" y="2957431"/>
          <a:ext cx="6177478" cy="569131"/>
        </a:xfrm>
        <a:prstGeom prst="homePlate">
          <a:avLst/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097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0" kern="1200" dirty="0" smtClean="0">
              <a:latin typeface="Calibri" pitchFamily="34" charset="0"/>
              <a:cs typeface="Calibri" pitchFamily="34" charset="0"/>
            </a:rPr>
            <a:t>Individuazione di azioni di miglioramento SMART</a:t>
          </a:r>
        </a:p>
      </dsp:txBody>
      <dsp:txXfrm rot="10800000">
        <a:off x="1382754" y="2957431"/>
        <a:ext cx="6035195" cy="569131"/>
      </dsp:txXfrm>
    </dsp:sp>
    <dsp:sp modelId="{947D3190-3701-41BC-BEE0-7C8BCA531E81}">
      <dsp:nvSpPr>
        <dsp:cNvPr id="0" name=""/>
        <dsp:cNvSpPr/>
      </dsp:nvSpPr>
      <dsp:spPr>
        <a:xfrm>
          <a:off x="972803" y="2957431"/>
          <a:ext cx="569131" cy="569131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82F4386-3479-4134-B888-CC7863E8F4E8}">
      <dsp:nvSpPr>
        <dsp:cNvPr id="0" name=""/>
        <dsp:cNvSpPr/>
      </dsp:nvSpPr>
      <dsp:spPr>
        <a:xfrm rot="10800000">
          <a:off x="1240471" y="3696452"/>
          <a:ext cx="6177478" cy="569131"/>
        </a:xfrm>
        <a:prstGeom prst="homePlat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097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0" kern="1200" dirty="0" smtClean="0">
              <a:latin typeface="Calibri" pitchFamily="34" charset="0"/>
              <a:cs typeface="Calibri" pitchFamily="34" charset="0"/>
            </a:rPr>
            <a:t>Monitoraggio azioni di miglioramento  e Rapporto annuale </a:t>
          </a:r>
        </a:p>
      </dsp:txBody>
      <dsp:txXfrm rot="10800000">
        <a:off x="1382754" y="3696452"/>
        <a:ext cx="6035195" cy="569131"/>
      </dsp:txXfrm>
    </dsp:sp>
    <dsp:sp modelId="{AC70C6C4-83A5-4746-982F-C1C15891824A}">
      <dsp:nvSpPr>
        <dsp:cNvPr id="0" name=""/>
        <dsp:cNvSpPr/>
      </dsp:nvSpPr>
      <dsp:spPr>
        <a:xfrm>
          <a:off x="972803" y="3696452"/>
          <a:ext cx="569131" cy="569131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97E234F1-5CD4-4491-B051-D7AA0C744754}" type="datetimeFigureOut">
              <a:rPr lang="it-IT" smtClean="0"/>
              <a:pPr/>
              <a:t>28/02/2019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B8DE55D1-629F-49A4-9FDE-99C53E24F7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3334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03675B2E-259A-455A-90BD-8AAEC99B0A21}" type="datetimeFigureOut">
              <a:rPr lang="it-IT" smtClean="0"/>
              <a:pPr/>
              <a:t>28/02/2019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8" tIns="46579" rIns="93158" bIns="4657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3158" tIns="46579" rIns="93158" bIns="4657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A0CDC2D9-3DBA-4042-BDB9-A8016BB39CB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314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27721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66909" y="4629810"/>
            <a:ext cx="533527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66909" y="4629810"/>
            <a:ext cx="5335270" cy="4466987"/>
          </a:xfrm>
        </p:spPr>
        <p:txBody>
          <a:bodyPr>
            <a:noAutofit/>
          </a:bodyPr>
          <a:lstStyle/>
          <a:p>
            <a:pPr algn="just"/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66909" y="4629810"/>
            <a:ext cx="533527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66909" y="4629810"/>
            <a:ext cx="5335270" cy="4466987"/>
          </a:xfrm>
        </p:spPr>
        <p:txBody>
          <a:bodyPr>
            <a:noAutofit/>
          </a:bodyPr>
          <a:lstStyle/>
          <a:p>
            <a:endParaRPr lang="en-GB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66909" y="4629810"/>
            <a:ext cx="5335270" cy="4466987"/>
          </a:xfrm>
        </p:spPr>
        <p:txBody>
          <a:bodyPr>
            <a:noAutofit/>
          </a:bodyPr>
          <a:lstStyle/>
          <a:p>
            <a:endParaRPr lang="en-GB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66909" y="4629810"/>
            <a:ext cx="533527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66909" y="4629810"/>
            <a:ext cx="533527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66909" y="4629810"/>
            <a:ext cx="5335270" cy="4466987"/>
          </a:xfrm>
        </p:spPr>
        <p:txBody>
          <a:bodyPr>
            <a:noAutofit/>
          </a:bodyPr>
          <a:lstStyle/>
          <a:p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66909" y="4629810"/>
            <a:ext cx="533527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33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F75CD-D97A-42E3-A261-F6AF80EA1DCD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02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3332-2590-4AB6-A2A4-267ACA49E8F6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106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8BEB-58C6-41C9-A476-75C9D3D8F8A1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9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AF934-1F2E-4757-894E-F700EFA038F3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48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8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39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796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49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1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89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592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F040-A7BC-45C8-B5D2-3669F4F8F866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563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1B89-622F-49F4-B6E0-9C1974EC759C}" type="datetime1">
              <a:rPr lang="it-IT" smtClean="0"/>
              <a:t>28/02/2019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360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7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C1CB0-BD7A-46BE-AA45-931A9647994E}" type="datetime1">
              <a:rPr lang="it-IT" smtClean="0"/>
              <a:t>28/02/2019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53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2310-E375-432E-BF38-809E27DAFF4E}" type="datetime1">
              <a:rPr lang="it-IT" smtClean="0"/>
              <a:t>28/02/2019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950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B2B7B-AE80-4687-80AE-8EA82F4E098D}" type="datetime1">
              <a:rPr lang="it-IT" smtClean="0"/>
              <a:t>28/02/2019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7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13" y="204788"/>
            <a:ext cx="300831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1" y="20480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2" cy="3518297"/>
          </a:xfr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53E0-FC4E-4B7F-8057-B77F70D6E236}" type="datetime1">
              <a:rPr lang="it-IT" smtClean="0"/>
              <a:t>28/02/2019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10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981" indent="0">
              <a:buNone/>
              <a:defRPr sz="2800"/>
            </a:lvl2pPr>
            <a:lvl3pPr marL="913981" indent="0">
              <a:buNone/>
              <a:defRPr sz="2400"/>
            </a:lvl3pPr>
            <a:lvl4pPr marL="1370969" indent="0">
              <a:buNone/>
              <a:defRPr sz="2000"/>
            </a:lvl4pPr>
            <a:lvl5pPr marL="1827964" indent="0">
              <a:buNone/>
              <a:defRPr sz="2000"/>
            </a:lvl5pPr>
            <a:lvl6pPr marL="2284945" indent="0">
              <a:buNone/>
              <a:defRPr sz="2000"/>
            </a:lvl6pPr>
            <a:lvl7pPr marL="2741943" indent="0">
              <a:buNone/>
              <a:defRPr sz="2000"/>
            </a:lvl7pPr>
            <a:lvl8pPr marL="3198933" indent="0">
              <a:buNone/>
              <a:defRPr sz="2000"/>
            </a:lvl8pPr>
            <a:lvl9pPr marL="3655928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9" y="4025515"/>
            <a:ext cx="5486400" cy="603647"/>
          </a:xfr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BA9-3404-40F9-B634-F63589F63DDE}" type="datetime1">
              <a:rPr lang="it-IT" smtClean="0"/>
              <a:t>28/02/2019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581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396" tIns="45699" rIns="91396" bIns="45699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396" tIns="45699" rIns="91396" bIns="45699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178DA-C07C-4612-802D-8780D03DB2F3}" type="datetime1">
              <a:rPr lang="it-IT" smtClean="0"/>
              <a:t>28/02/2019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39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45698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45" indent="-342745" algn="l" defTabSz="45698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13" indent="-285618" algn="l" defTabSz="45698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72" indent="-228497" algn="l" defTabSz="45698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67" indent="-228497" algn="l" defTabSz="45698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455" indent="-228497" algn="l" defTabSz="45698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455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36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31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19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9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64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45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4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3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28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uropa.eu.int/abc/governments/france/index_it.htm" TargetMode="External"/><Relationship Id="rId13" Type="http://schemas.openxmlformats.org/officeDocument/2006/relationships/image" Target="../media/image6.png"/><Relationship Id="rId18" Type="http://schemas.openxmlformats.org/officeDocument/2006/relationships/image" Target="../media/image9.png"/><Relationship Id="rId26" Type="http://schemas.openxmlformats.org/officeDocument/2006/relationships/image" Target="../media/image14.png"/><Relationship Id="rId39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hyperlink" Target="http://europa.eu.int/abc/governments/ireland/index_it.htm" TargetMode="External"/><Relationship Id="rId34" Type="http://schemas.openxmlformats.org/officeDocument/2006/relationships/image" Target="../media/image19.png"/><Relationship Id="rId42" Type="http://schemas.openxmlformats.org/officeDocument/2006/relationships/hyperlink" Target="http://europa.eu.int/abc/governments/sweden/index_it.htm" TargetMode="External"/><Relationship Id="rId47" Type="http://schemas.openxmlformats.org/officeDocument/2006/relationships/image" Target="../media/image29.png"/><Relationship Id="rId7" Type="http://schemas.openxmlformats.org/officeDocument/2006/relationships/image" Target="../media/image3.png"/><Relationship Id="rId12" Type="http://schemas.openxmlformats.org/officeDocument/2006/relationships/hyperlink" Target="http://europa.eu.int/abc/governments/belgium/index_it.htm" TargetMode="External"/><Relationship Id="rId17" Type="http://schemas.openxmlformats.org/officeDocument/2006/relationships/hyperlink" Target="http://europa.eu.int/abc/governments/germany/index_it.htm" TargetMode="External"/><Relationship Id="rId25" Type="http://schemas.openxmlformats.org/officeDocument/2006/relationships/image" Target="../media/image13.png"/><Relationship Id="rId33" Type="http://schemas.openxmlformats.org/officeDocument/2006/relationships/hyperlink" Target="http://europa.eu.int/abc/governments/portugal/index_it.htm" TargetMode="External"/><Relationship Id="rId38" Type="http://schemas.openxmlformats.org/officeDocument/2006/relationships/image" Target="../media/image22.png"/><Relationship Id="rId46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29" Type="http://schemas.openxmlformats.org/officeDocument/2006/relationships/image" Target="../media/image16.png"/><Relationship Id="rId41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uropa.eu.int/abc/governments/finland/index_it.htm" TargetMode="External"/><Relationship Id="rId11" Type="http://schemas.openxmlformats.org/officeDocument/2006/relationships/image" Target="../media/image5.png"/><Relationship Id="rId24" Type="http://schemas.openxmlformats.org/officeDocument/2006/relationships/image" Target="../media/image12.png"/><Relationship Id="rId32" Type="http://schemas.openxmlformats.org/officeDocument/2006/relationships/image" Target="../media/image18.png"/><Relationship Id="rId37" Type="http://schemas.openxmlformats.org/officeDocument/2006/relationships/image" Target="../media/image21.png"/><Relationship Id="rId40" Type="http://schemas.openxmlformats.org/officeDocument/2006/relationships/hyperlink" Target="http://europa.eu.int/abc/governments/spain/index_it.htm" TargetMode="External"/><Relationship Id="rId45" Type="http://schemas.openxmlformats.org/officeDocument/2006/relationships/image" Target="../media/image27.png"/><Relationship Id="rId5" Type="http://schemas.openxmlformats.org/officeDocument/2006/relationships/image" Target="../media/image2.png"/><Relationship Id="rId15" Type="http://schemas.openxmlformats.org/officeDocument/2006/relationships/hyperlink" Target="http://europa.eu.int/abc/governments/denmark/index_it.htm" TargetMode="External"/><Relationship Id="rId23" Type="http://schemas.openxmlformats.org/officeDocument/2006/relationships/hyperlink" Target="http://europa.eu.int/abc/governments/italy/index_it.htm" TargetMode="External"/><Relationship Id="rId28" Type="http://schemas.openxmlformats.org/officeDocument/2006/relationships/image" Target="../media/image15.png"/><Relationship Id="rId36" Type="http://schemas.openxmlformats.org/officeDocument/2006/relationships/hyperlink" Target="http://europa.eu.int/abc/governments/united_kingdom/index_it.htm" TargetMode="External"/><Relationship Id="rId10" Type="http://schemas.openxmlformats.org/officeDocument/2006/relationships/hyperlink" Target="http://europa.eu.int/abc/governments/austria/index_it.htm" TargetMode="External"/><Relationship Id="rId19" Type="http://schemas.openxmlformats.org/officeDocument/2006/relationships/hyperlink" Target="http://europa.eu.int/abc/governments/greece/index_it.htm" TargetMode="External"/><Relationship Id="rId31" Type="http://schemas.openxmlformats.org/officeDocument/2006/relationships/image" Target="../media/image17.png"/><Relationship Id="rId44" Type="http://schemas.openxmlformats.org/officeDocument/2006/relationships/image" Target="../media/image26.png"/><Relationship Id="rId4" Type="http://schemas.openxmlformats.org/officeDocument/2006/relationships/hyperlink" Target="http://europa.eu.int/abc/governments/new_eu_members/index_it.htm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hyperlink" Target="http://europa.eu.int/abc/governments/luxembourg/index_it.htm" TargetMode="External"/><Relationship Id="rId30" Type="http://schemas.openxmlformats.org/officeDocument/2006/relationships/hyperlink" Target="http://europa.eu.int/abc/governments/netherlands/index_it.htm" TargetMode="External"/><Relationship Id="rId35" Type="http://schemas.openxmlformats.org/officeDocument/2006/relationships/image" Target="../media/image20.png"/><Relationship Id="rId43" Type="http://schemas.openxmlformats.org/officeDocument/2006/relationships/image" Target="../media/image25.png"/><Relationship Id="rId48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1.em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162539" y="-1"/>
            <a:ext cx="8049193" cy="333955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4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974035" y="1714500"/>
            <a:ext cx="8090452" cy="2962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ts val="3000"/>
              </a:lnSpc>
            </a:pPr>
            <a:r>
              <a:rPr lang="it-IT" sz="3200" b="1" dirty="0">
                <a:solidFill>
                  <a:srgbClr val="CF1E24"/>
                </a:solidFill>
              </a:rPr>
              <a:t>Aggiornamenti </a:t>
            </a:r>
            <a:r>
              <a:rPr lang="it-IT" sz="3200" b="1" dirty="0" smtClean="0">
                <a:solidFill>
                  <a:srgbClr val="CF1E24"/>
                </a:solidFill>
              </a:rPr>
              <a:t>dall’Europa:</a:t>
            </a:r>
          </a:p>
          <a:p>
            <a:pPr fontAlgn="base">
              <a:lnSpc>
                <a:spcPts val="3000"/>
              </a:lnSpc>
            </a:pPr>
            <a:r>
              <a:rPr lang="it-IT" sz="3200" b="1" dirty="0" smtClean="0">
                <a:solidFill>
                  <a:srgbClr val="CF1E24"/>
                </a:solidFill>
              </a:rPr>
              <a:t>il </a:t>
            </a:r>
            <a:r>
              <a:rPr lang="it-IT" sz="3200" b="1" dirty="0">
                <a:solidFill>
                  <a:srgbClr val="CF1E24"/>
                </a:solidFill>
              </a:rPr>
              <a:t>nuovo Codice delle statistiche europee, il prossimo round di Peer </a:t>
            </a:r>
            <a:r>
              <a:rPr lang="it-IT" sz="3200" b="1" dirty="0" err="1">
                <a:solidFill>
                  <a:srgbClr val="CF1E24"/>
                </a:solidFill>
              </a:rPr>
              <a:t>Review</a:t>
            </a:r>
            <a:r>
              <a:rPr lang="it-IT" sz="3200" b="1" dirty="0">
                <a:solidFill>
                  <a:srgbClr val="CF1E24"/>
                </a:solidFill>
              </a:rPr>
              <a:t> e </a:t>
            </a:r>
            <a:r>
              <a:rPr lang="it-IT" sz="3200" b="1" dirty="0" smtClean="0">
                <a:solidFill>
                  <a:srgbClr val="CF1E24"/>
                </a:solidFill>
              </a:rPr>
              <a:t>gli impegni sui regolamenti </a:t>
            </a:r>
            <a:r>
              <a:rPr lang="it-IT" sz="3200" b="1" dirty="0">
                <a:solidFill>
                  <a:srgbClr val="CF1E24"/>
                </a:solidFill>
              </a:rPr>
              <a:t>sulle statistiche </a:t>
            </a:r>
            <a:r>
              <a:rPr lang="it-IT" sz="3200" b="1" dirty="0" smtClean="0">
                <a:solidFill>
                  <a:srgbClr val="CF1E24"/>
                </a:solidFill>
              </a:rPr>
              <a:t>europee</a:t>
            </a:r>
          </a:p>
          <a:p>
            <a:pPr fontAlgn="base">
              <a:lnSpc>
                <a:spcPts val="3000"/>
              </a:lnSpc>
            </a:pPr>
            <a:endParaRPr lang="it-IT" sz="2000" b="1" dirty="0"/>
          </a:p>
          <a:p>
            <a:pPr fontAlgn="base">
              <a:lnSpc>
                <a:spcPts val="3000"/>
              </a:lnSpc>
            </a:pPr>
            <a:r>
              <a:rPr lang="it-IT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Marina Gandolfo</a:t>
            </a:r>
          </a:p>
          <a:p>
            <a:pPr fontAlgn="base">
              <a:lnSpc>
                <a:spcPts val="1700"/>
              </a:lnSpc>
            </a:pPr>
            <a:r>
              <a:rPr lang="it-I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Responsabile Servizio Affari Internazionali</a:t>
            </a:r>
          </a:p>
          <a:p>
            <a:pPr fontAlgn="base">
              <a:lnSpc>
                <a:spcPts val="1700"/>
              </a:lnSpc>
            </a:pPr>
            <a:r>
              <a:rPr lang="it-IT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Direzione centrale per la pianificazione strategica, l’indirizzo del Sistema statistico nazionale</a:t>
            </a:r>
            <a:r>
              <a:rPr lang="it-IT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le </a:t>
            </a:r>
            <a:r>
              <a:rPr lang="it-IT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relazioni istituzionali e gli affari internazionali</a:t>
            </a:r>
          </a:p>
          <a:p>
            <a:pPr fontAlgn="base">
              <a:lnSpc>
                <a:spcPts val="1700"/>
              </a:lnSpc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2539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ttore 1 12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1162540" y="203390"/>
            <a:ext cx="629612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it-IT" sz="1400" dirty="0" smtClean="0">
              <a:solidFill>
                <a:srgbClr val="C00000"/>
              </a:solidFill>
            </a:endParaRPr>
          </a:p>
          <a:p>
            <a:r>
              <a:rPr lang="it-IT" sz="1400" dirty="0">
                <a:solidFill>
                  <a:srgbClr val="C00000"/>
                </a:solidFill>
              </a:rPr>
              <a:t>Workshop: Ruolo delle ONA: impegni, opportunità e sfide </a:t>
            </a:r>
          </a:p>
          <a:p>
            <a:r>
              <a:rPr lang="it-IT" sz="1200" dirty="0"/>
              <a:t>Roma 28 febbraio 2019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94725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Adempimenti alla Normativa UE sulle statistiche europee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684078" y="1232452"/>
            <a:ext cx="345992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Responsabilità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Coordinamento e Collaborazione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Monitoraggio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Anticipare rischi di inadempienze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Dialogo costante con le ONA</a:t>
            </a:r>
          </a:p>
          <a:p>
            <a:endParaRPr lang="it-IT" dirty="0" smtClean="0">
              <a:solidFill>
                <a:schemeClr val="accent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37823" y="191765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Lettera  della 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Commissione </a:t>
            </a:r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(Eurostat) allo 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Stato membro </a:t>
            </a:r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sulla mancata ottemperanza (termini entro cui rispondere sulla mancata adempienza)</a:t>
            </a:r>
            <a:endParaRPr lang="it-IT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31914" y="658720"/>
            <a:ext cx="53240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Avviso di Eurostat all’Istat in qualità di coordinatore del mancato rispetto della normativa europea (mancata trasmissione dati, mancata trasmissione di dati, Report qualità entro la scadenza, etc.)</a:t>
            </a:r>
          </a:p>
          <a:p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di 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fornire spiegazioni sulla violazione della normativa europea (entro un termine</a:t>
            </a:r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it-IT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162539" y="278672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Eventuale 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«parere motivato» </a:t>
            </a:r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della COM con 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il quale cristallizza in fatto e in diritto l’inadempimento contestato e lo diffida a porvi fine entro una data</a:t>
            </a:r>
          </a:p>
        </p:txBody>
      </p:sp>
      <p:sp>
        <p:nvSpPr>
          <p:cNvPr id="4" name="Freccia in giù 3"/>
          <p:cNvSpPr/>
          <p:nvPr/>
        </p:nvSpPr>
        <p:spPr>
          <a:xfrm rot="2451219">
            <a:off x="829061" y="3445875"/>
            <a:ext cx="285336" cy="688803"/>
          </a:xfrm>
          <a:prstGeom prst="downArrow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31914" y="4144100"/>
            <a:ext cx="9200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rgbClr val="00B050"/>
                </a:solidFill>
              </a:rPr>
              <a:t>Si risolve</a:t>
            </a:r>
            <a:endParaRPr lang="it-IT" sz="1600" dirty="0">
              <a:solidFill>
                <a:srgbClr val="00B050"/>
              </a:solidFill>
            </a:endParaRPr>
          </a:p>
        </p:txBody>
      </p:sp>
      <p:sp>
        <p:nvSpPr>
          <p:cNvPr id="15" name="Freccia in giù 14"/>
          <p:cNvSpPr/>
          <p:nvPr/>
        </p:nvSpPr>
        <p:spPr>
          <a:xfrm rot="19829654">
            <a:off x="3963202" y="3439401"/>
            <a:ext cx="285336" cy="688803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4105869" y="4097933"/>
            <a:ext cx="41404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rgbClr val="C00000"/>
                </a:solidFill>
              </a:rPr>
              <a:t>Non si risolve….</a:t>
            </a:r>
          </a:p>
          <a:p>
            <a:r>
              <a:rPr lang="it-IT" sz="1600" dirty="0" smtClean="0">
                <a:solidFill>
                  <a:srgbClr val="C00000"/>
                </a:solidFill>
              </a:rPr>
              <a:t>Fase di giudizio</a:t>
            </a:r>
          </a:p>
          <a:p>
            <a:r>
              <a:rPr lang="it-IT" sz="1600" dirty="0" smtClean="0">
                <a:solidFill>
                  <a:srgbClr val="C00000"/>
                </a:solidFill>
              </a:rPr>
              <a:t>Sanzione pecuniaria se il Paese non si conforma</a:t>
            </a:r>
            <a:endParaRPr lang="it-IT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1924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843988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11738" y="4716051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Il Sistema Statistico Europeo ed il Codice delle statistiche europee</a:t>
            </a:r>
            <a:endParaRPr lang="it-IT" sz="2000" b="1" dirty="0">
              <a:solidFill>
                <a:schemeClr val="bg1"/>
              </a:solidFill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349707" y="935867"/>
            <a:ext cx="3978162" cy="3325960"/>
            <a:chOff x="1491916" y="2265525"/>
            <a:chExt cx="6814686" cy="3800475"/>
          </a:xfrm>
        </p:grpSpPr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1491916" y="2422431"/>
              <a:ext cx="6814686" cy="350692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1 w 21600"/>
                <a:gd name="T25" fmla="*/ 3162 h 21600"/>
                <a:gd name="T26" fmla="*/ 18439 w 21600"/>
                <a:gd name="T27" fmla="*/ 1843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93" y="10800"/>
                  </a:moveTo>
                  <a:cubicBezTo>
                    <a:pt x="5793" y="13565"/>
                    <a:pt x="8035" y="15807"/>
                    <a:pt x="10800" y="15807"/>
                  </a:cubicBezTo>
                  <a:cubicBezTo>
                    <a:pt x="13565" y="15807"/>
                    <a:pt x="15807" y="13565"/>
                    <a:pt x="15807" y="10800"/>
                  </a:cubicBezTo>
                  <a:cubicBezTo>
                    <a:pt x="15807" y="8035"/>
                    <a:pt x="13565" y="5793"/>
                    <a:pt x="10800" y="5793"/>
                  </a:cubicBezTo>
                  <a:cubicBezTo>
                    <a:pt x="8035" y="5793"/>
                    <a:pt x="5793" y="8035"/>
                    <a:pt x="5793" y="10800"/>
                  </a:cubicBezTo>
                  <a:close/>
                </a:path>
              </a:pathLst>
            </a:custGeom>
            <a:solidFill>
              <a:srgbClr val="C7C7C7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endParaRPr lang="it-IT"/>
            </a:p>
          </p:txBody>
        </p:sp>
        <p:pic>
          <p:nvPicPr>
            <p:cNvPr id="10" name="Picture 11" descr="Bandiera dell'Estonia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2098" y="4296537"/>
              <a:ext cx="668144" cy="369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2" descr="Bandiera finlandese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68542" y="4545254"/>
              <a:ext cx="668144" cy="369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3" descr="Bandiera francese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3649" y="3939979"/>
              <a:ext cx="668144" cy="369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" name="Gruppo 13"/>
            <p:cNvGrpSpPr/>
            <p:nvPr/>
          </p:nvGrpSpPr>
          <p:grpSpPr>
            <a:xfrm>
              <a:off x="1818525" y="2265525"/>
              <a:ext cx="5980848" cy="3800475"/>
              <a:chOff x="1818525" y="2708275"/>
              <a:chExt cx="5980848" cy="3800475"/>
            </a:xfrm>
          </p:grpSpPr>
          <p:pic>
            <p:nvPicPr>
              <p:cNvPr id="15" name="Picture 7" descr="Bandiera austriaca">
                <a:hlinkClick r:id="rId10"/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80728" y="3019090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8" descr="Bandiera belga">
                <a:hlinkClick r:id="rId12"/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59838" y="3190777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9" descr="Bandiera del Cipro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28866" y="3416523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10" descr="Bandiera danese">
                <a:hlinkClick r:id="rId15"/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5112" y="3128759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4" descr="Bandiera tedesca">
                <a:hlinkClick r:id="rId17"/>
              </p:cNvPr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08513" y="5517699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5" descr="Bandiera greca">
                <a:hlinkClick r:id="rId19"/>
              </p:cNvPr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0134" y="5700033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16" descr="Bandiera irlandese">
                <a:hlinkClick r:id="rId21"/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92875" y="5779416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17" descr="Bandiera italiana">
                <a:hlinkClick r:id="rId23"/>
              </p:cNvPr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1422" y="3133565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18" descr="Bandiera della Lettonia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3010" y="3781190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19" descr="Bandiera della Lituania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8525" y="4708982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20" descr="Bandiera lussemburghese">
                <a:hlinkClick r:id="rId27"/>
              </p:cNvPr>
              <p:cNvPicPr>
                <a:picLocks noChangeAspect="1" noChangeArrowheads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8437" y="5012871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21" descr="Bandiera della Malta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5046" y="5329164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22" descr="Bandiera olandese">
                <a:hlinkClick r:id="rId30"/>
              </p:cNvPr>
              <p:cNvPicPr>
                <a:picLocks noChangeAspect="1" noChangeArrowheads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61302" y="5466844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23" descr="Bandiera della Polonia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0480" y="5827790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24" descr="Bandiera portoghese">
                <a:hlinkClick r:id="rId33"/>
              </p:cNvPr>
              <p:cNvPicPr>
                <a:picLocks noChangeAspect="1" noChangeArrowheads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0443" y="4385247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26" descr="Bandiera della Repubblica ceca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0048" y="3696845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25" descr="Bandiera del Regno Unito">
                <a:hlinkClick r:id="rId36"/>
              </p:cNvPr>
              <p:cNvPicPr>
                <a:picLocks noChangeAspect="1" noChangeArrowheads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50367" y="3065810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27" descr="Bandiera della Slovacchia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31229" y="3978408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Picture 28" descr="Bandiera della Slovenia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5528" y="5835232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29" descr="Bandiera spagnola">
                <a:hlinkClick r:id="rId40"/>
              </p:cNvPr>
              <p:cNvPicPr>
                <a:picLocks noChangeAspect="1" noChangeArrowheads="1"/>
              </p:cNvPicPr>
              <p:nvPr/>
            </p:nvPicPr>
            <p:blipFill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2576" y="5897251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" name="Picture 30" descr="Bandiera svedese">
                <a:hlinkClick r:id="rId42"/>
              </p:cNvPr>
              <p:cNvPicPr>
                <a:picLocks noChangeAspect="1" noChangeArrowheads="1"/>
              </p:cNvPicPr>
              <p:nvPr/>
            </p:nvPicPr>
            <p:blipFill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0148" y="4095002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31" descr="Bandiera dell'Ungheria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2454" y="5652899"/>
                <a:ext cx="668144" cy="369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32" descr="1677823"/>
              <p:cNvPicPr>
                <a:picLocks noChangeAspect="1" noChangeArrowheads="1"/>
              </p:cNvPicPr>
              <p:nvPr/>
            </p:nvPicPr>
            <p:blipFill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5591"/>
              <a:stretch>
                <a:fillRect/>
              </a:stretch>
            </p:blipFill>
            <p:spPr bwMode="auto">
              <a:xfrm>
                <a:off x="6535357" y="5135667"/>
                <a:ext cx="1081125" cy="386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Line 33"/>
              <p:cNvSpPr>
                <a:spLocks noChangeShapeType="1"/>
              </p:cNvSpPr>
              <p:nvPr/>
            </p:nvSpPr>
            <p:spPr bwMode="auto">
              <a:xfrm>
                <a:off x="2715284" y="4202914"/>
                <a:ext cx="1538354" cy="337379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39" name="Line 34"/>
              <p:cNvSpPr>
                <a:spLocks noChangeShapeType="1"/>
              </p:cNvSpPr>
              <p:nvPr/>
            </p:nvSpPr>
            <p:spPr bwMode="auto">
              <a:xfrm>
                <a:off x="2514693" y="4597349"/>
                <a:ext cx="1738945" cy="55816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0" name="Line 35"/>
              <p:cNvSpPr>
                <a:spLocks noChangeShapeType="1"/>
              </p:cNvSpPr>
              <p:nvPr/>
            </p:nvSpPr>
            <p:spPr bwMode="auto">
              <a:xfrm>
                <a:off x="2915874" y="3921351"/>
                <a:ext cx="1337763" cy="507309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1" name="Line 36"/>
              <p:cNvSpPr>
                <a:spLocks noChangeShapeType="1"/>
              </p:cNvSpPr>
              <p:nvPr/>
            </p:nvSpPr>
            <p:spPr bwMode="auto">
              <a:xfrm>
                <a:off x="3250684" y="3696845"/>
                <a:ext cx="1137172" cy="618942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2" name="Line 37"/>
              <p:cNvSpPr>
                <a:spLocks noChangeShapeType="1"/>
              </p:cNvSpPr>
              <p:nvPr/>
            </p:nvSpPr>
            <p:spPr bwMode="auto">
              <a:xfrm>
                <a:off x="3651865" y="3528156"/>
                <a:ext cx="870210" cy="731815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3" name="Line 38"/>
              <p:cNvSpPr>
                <a:spLocks noChangeShapeType="1"/>
              </p:cNvSpPr>
              <p:nvPr/>
            </p:nvSpPr>
            <p:spPr bwMode="auto">
              <a:xfrm>
                <a:off x="4053047" y="3472339"/>
                <a:ext cx="601772" cy="787631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4" name="Line 39"/>
              <p:cNvSpPr>
                <a:spLocks noChangeShapeType="1"/>
              </p:cNvSpPr>
              <p:nvPr/>
            </p:nvSpPr>
            <p:spPr bwMode="auto">
              <a:xfrm>
                <a:off x="4789038" y="3415282"/>
                <a:ext cx="1475" cy="844688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 flipH="1">
                <a:off x="4989628" y="3415282"/>
                <a:ext cx="401181" cy="899264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6" name="Line 41"/>
              <p:cNvSpPr>
                <a:spLocks noChangeShapeType="1"/>
              </p:cNvSpPr>
              <p:nvPr/>
            </p:nvSpPr>
            <p:spPr bwMode="auto">
              <a:xfrm flipH="1">
                <a:off x="5190219" y="3583972"/>
                <a:ext cx="735991" cy="731815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7" name="Line 42"/>
              <p:cNvSpPr>
                <a:spLocks noChangeShapeType="1"/>
              </p:cNvSpPr>
              <p:nvPr/>
            </p:nvSpPr>
            <p:spPr bwMode="auto">
              <a:xfrm flipH="1">
                <a:off x="5390810" y="3752661"/>
                <a:ext cx="936582" cy="731815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8" name="Line 43"/>
              <p:cNvSpPr>
                <a:spLocks noChangeShapeType="1"/>
              </p:cNvSpPr>
              <p:nvPr/>
            </p:nvSpPr>
            <p:spPr bwMode="auto">
              <a:xfrm flipH="1">
                <a:off x="5390810" y="3978408"/>
                <a:ext cx="1339238" cy="561885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9" name="Line 44"/>
              <p:cNvSpPr>
                <a:spLocks noChangeShapeType="1"/>
              </p:cNvSpPr>
              <p:nvPr/>
            </p:nvSpPr>
            <p:spPr bwMode="auto">
              <a:xfrm flipH="1">
                <a:off x="5458657" y="4202914"/>
                <a:ext cx="1604726" cy="394436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0" name="Line 45"/>
              <p:cNvSpPr>
                <a:spLocks noChangeShapeType="1"/>
              </p:cNvSpPr>
              <p:nvPr/>
            </p:nvSpPr>
            <p:spPr bwMode="auto">
              <a:xfrm flipH="1">
                <a:off x="5458657" y="4540292"/>
                <a:ext cx="1871688" cy="112873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1" name="Line 46"/>
              <p:cNvSpPr>
                <a:spLocks noChangeShapeType="1"/>
              </p:cNvSpPr>
              <p:nvPr/>
            </p:nvSpPr>
            <p:spPr bwMode="auto">
              <a:xfrm flipH="1" flipV="1">
                <a:off x="5390810" y="4766039"/>
                <a:ext cx="1873163" cy="112873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2" name="Line 47"/>
              <p:cNvSpPr>
                <a:spLocks noChangeShapeType="1"/>
              </p:cNvSpPr>
              <p:nvPr/>
            </p:nvSpPr>
            <p:spPr bwMode="auto">
              <a:xfrm flipV="1">
                <a:off x="2581065" y="4766039"/>
                <a:ext cx="1606201" cy="168689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3" name="Line 48"/>
              <p:cNvSpPr>
                <a:spLocks noChangeShapeType="1"/>
              </p:cNvSpPr>
              <p:nvPr/>
            </p:nvSpPr>
            <p:spPr bwMode="auto">
              <a:xfrm flipV="1">
                <a:off x="2982246" y="4821855"/>
                <a:ext cx="1339238" cy="394436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4" name="Line 49"/>
              <p:cNvSpPr>
                <a:spLocks noChangeShapeType="1"/>
              </p:cNvSpPr>
              <p:nvPr/>
            </p:nvSpPr>
            <p:spPr bwMode="auto">
              <a:xfrm flipV="1">
                <a:off x="3384903" y="4821855"/>
                <a:ext cx="1069326" cy="563125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5" name="Line 50"/>
              <p:cNvSpPr>
                <a:spLocks noChangeShapeType="1"/>
              </p:cNvSpPr>
              <p:nvPr/>
            </p:nvSpPr>
            <p:spPr bwMode="auto">
              <a:xfrm flipV="1">
                <a:off x="3718237" y="4878912"/>
                <a:ext cx="803838" cy="674758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6" name="Line 51"/>
              <p:cNvSpPr>
                <a:spLocks noChangeShapeType="1"/>
              </p:cNvSpPr>
              <p:nvPr/>
            </p:nvSpPr>
            <p:spPr bwMode="auto">
              <a:xfrm flipV="1">
                <a:off x="4120894" y="4878912"/>
                <a:ext cx="533925" cy="843447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7" name="Line 52"/>
              <p:cNvSpPr>
                <a:spLocks noChangeShapeType="1"/>
              </p:cNvSpPr>
              <p:nvPr/>
            </p:nvSpPr>
            <p:spPr bwMode="auto">
              <a:xfrm flipV="1">
                <a:off x="4588447" y="4934728"/>
                <a:ext cx="200591" cy="900504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8" name="Line 53"/>
              <p:cNvSpPr>
                <a:spLocks noChangeShapeType="1"/>
              </p:cNvSpPr>
              <p:nvPr/>
            </p:nvSpPr>
            <p:spPr bwMode="auto">
              <a:xfrm flipH="1" flipV="1">
                <a:off x="4923256" y="4934728"/>
                <a:ext cx="334810" cy="843447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9" name="Line 54"/>
              <p:cNvSpPr>
                <a:spLocks noChangeShapeType="1"/>
              </p:cNvSpPr>
              <p:nvPr/>
            </p:nvSpPr>
            <p:spPr bwMode="auto">
              <a:xfrm flipH="1" flipV="1">
                <a:off x="5123847" y="4878912"/>
                <a:ext cx="802363" cy="899264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0" name="Line 55"/>
              <p:cNvSpPr>
                <a:spLocks noChangeShapeType="1"/>
              </p:cNvSpPr>
              <p:nvPr/>
            </p:nvSpPr>
            <p:spPr bwMode="auto">
              <a:xfrm flipH="1" flipV="1">
                <a:off x="5324438" y="4878912"/>
                <a:ext cx="870210" cy="674758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1" name="Line 56"/>
              <p:cNvSpPr>
                <a:spLocks noChangeShapeType="1"/>
              </p:cNvSpPr>
              <p:nvPr/>
            </p:nvSpPr>
            <p:spPr bwMode="auto">
              <a:xfrm flipH="1" flipV="1">
                <a:off x="5458657" y="4821855"/>
                <a:ext cx="1404135" cy="281563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2" name="Line 57"/>
              <p:cNvSpPr>
                <a:spLocks noChangeShapeType="1"/>
              </p:cNvSpPr>
              <p:nvPr/>
            </p:nvSpPr>
            <p:spPr bwMode="auto">
              <a:xfrm flipH="1" flipV="1">
                <a:off x="5458657" y="4878912"/>
                <a:ext cx="1002954" cy="449012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3" name="WordArt 5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50093" y="3752661"/>
                <a:ext cx="3679955" cy="1519446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5705378"/>
                  </a:avLst>
                </a:prstTxWarp>
              </a:bodyPr>
              <a:lstStyle/>
              <a:p>
                <a:r>
                  <a:rPr lang="en-US" b="1" kern="10" dirty="0" err="1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Armonizzazione</a:t>
                </a:r>
                <a:r>
                  <a:rPr lang="en-US" b="1" kern="1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, </a:t>
                </a:r>
                <a:r>
                  <a:rPr lang="en-US" b="1" kern="10" dirty="0" err="1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Sviluppo</a:t>
                </a:r>
                <a:r>
                  <a:rPr lang="en-US" b="1" kern="1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, </a:t>
                </a:r>
                <a:r>
                  <a:rPr lang="en-US" b="1" kern="10" dirty="0" err="1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Produzione</a:t>
                </a:r>
                <a:r>
                  <a:rPr lang="en-US" b="1" kern="1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, </a:t>
                </a:r>
                <a:r>
                  <a:rPr lang="en-US" b="1" kern="10" dirty="0" err="1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Diffusione</a:t>
                </a:r>
                <a:r>
                  <a:rPr lang="en-US" b="1" kern="1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 di </a:t>
                </a:r>
                <a:r>
                  <a:rPr lang="en-US" b="1" kern="10" dirty="0" err="1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statistiche</a:t>
                </a:r>
                <a:r>
                  <a:rPr lang="en-US" b="1" kern="1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 </a:t>
                </a:r>
                <a:r>
                  <a:rPr lang="en-US" b="1" kern="10" dirty="0" err="1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rial Black"/>
                  </a:rPr>
                  <a:t>Europee</a:t>
                </a:r>
                <a:endParaRPr lang="it-IT" b="1" kern="10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 Black"/>
                </a:endParaRPr>
              </a:p>
            </p:txBody>
          </p:sp>
          <p:sp>
            <p:nvSpPr>
              <p:cNvPr id="64" name="WordArt 60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71623" y="2708275"/>
                <a:ext cx="5026569" cy="482502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r>
                  <a:rPr lang="it-IT" sz="2400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3300"/>
                    </a:solidFill>
                    <a:latin typeface="Arial Black"/>
                  </a:rPr>
                  <a:t>Istituti Nazionali di statistica</a:t>
                </a:r>
                <a:endParaRPr lang="it-IT" sz="24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Arial Black"/>
                </a:endParaRPr>
              </a:p>
            </p:txBody>
          </p:sp>
          <p:pic>
            <p:nvPicPr>
              <p:cNvPr id="65" name="Picture 61" descr="Bulgaria"/>
              <p:cNvPicPr>
                <a:picLocks noChangeAspect="1" noChangeArrowheads="1"/>
              </p:cNvPicPr>
              <p:nvPr/>
            </p:nvPicPr>
            <p:blipFill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5252" y="3550482"/>
                <a:ext cx="587023" cy="322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6" name="Picture 62" descr="Romania"/>
              <p:cNvPicPr>
                <a:picLocks noChangeAspect="1" noChangeArrowheads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94930" y="3313573"/>
                <a:ext cx="607672" cy="333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7" name="WordArt 63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50093" y="6149043"/>
                <a:ext cx="3692490" cy="359707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Down">
                  <a:avLst>
                    <a:gd name="adj" fmla="val 34475"/>
                  </a:avLst>
                </a:prstTxWarp>
              </a:bodyPr>
              <a:lstStyle/>
              <a:p>
                <a:r>
                  <a:rPr lang="it-IT" sz="2400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chemeClr val="hlink"/>
                    </a:solidFill>
                    <a:latin typeface="Arial Black"/>
                  </a:rPr>
                  <a:t>Altre autorità nazionali</a:t>
                </a:r>
                <a:endParaRPr lang="it-IT" sz="24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hlink"/>
                  </a:solidFill>
                  <a:latin typeface="Arial Black"/>
                </a:endParaRPr>
              </a:p>
            </p:txBody>
          </p:sp>
          <p:pic>
            <p:nvPicPr>
              <p:cNvPr id="68" name="Immagine 67"/>
              <p:cNvPicPr>
                <a:picLocks noChangeAspect="1"/>
              </p:cNvPicPr>
              <p:nvPr/>
            </p:nvPicPr>
            <p:blipFill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1098" y="2956635"/>
                <a:ext cx="723488" cy="361744"/>
              </a:xfrm>
              <a:prstGeom prst="rect">
                <a:avLst/>
              </a:prstGeom>
            </p:spPr>
          </p:pic>
          <p:sp>
            <p:nvSpPr>
              <p:cNvPr id="69" name="CasellaDiTesto 1"/>
              <p:cNvSpPr txBox="1">
                <a:spLocks noChangeArrowheads="1"/>
              </p:cNvSpPr>
              <p:nvPr/>
            </p:nvSpPr>
            <p:spPr bwMode="auto">
              <a:xfrm>
                <a:off x="3653305" y="4244975"/>
                <a:ext cx="2397791" cy="738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/>
                <a:r>
                  <a:rPr lang="it-IT" sz="1200" b="1" spc="50" dirty="0">
                    <a:ln w="12700" cmpd="sng">
                      <a:solidFill>
                        <a:schemeClr val="accent6">
                          <a:satMod val="120000"/>
                          <a:shade val="80000"/>
                        </a:schemeClr>
                      </a:solidFill>
                      <a:prstDash val="solid"/>
                    </a:ln>
                    <a:solidFill>
                      <a:schemeClr val="accent6">
                        <a:tint val="1000"/>
                      </a:schemeClr>
                    </a:solidFill>
                    <a:effectLst>
                      <a:glow rad="53100">
                        <a:schemeClr val="accent6">
                          <a:satMod val="180000"/>
                          <a:alpha val="30000"/>
                        </a:schemeClr>
                      </a:glow>
                    </a:effectLst>
                  </a:rPr>
                  <a:t>GOVERNANCE </a:t>
                </a:r>
              </a:p>
              <a:p>
                <a:pPr algn="ctr" eaLnBrk="1" hangingPunct="1"/>
                <a:r>
                  <a:rPr lang="it-IT" sz="1200" b="1" spc="50" dirty="0" smtClean="0">
                    <a:ln w="12700" cmpd="sng">
                      <a:solidFill>
                        <a:schemeClr val="accent6">
                          <a:satMod val="120000"/>
                          <a:shade val="80000"/>
                        </a:schemeClr>
                      </a:solidFill>
                      <a:prstDash val="solid"/>
                    </a:ln>
                    <a:solidFill>
                      <a:schemeClr val="accent6">
                        <a:tint val="1000"/>
                      </a:schemeClr>
                    </a:solidFill>
                    <a:effectLst>
                      <a:glow rad="53100">
                        <a:schemeClr val="accent6">
                          <a:satMod val="180000"/>
                          <a:alpha val="30000"/>
                        </a:schemeClr>
                      </a:glow>
                    </a:effectLst>
                  </a:rPr>
                  <a:t>STATISTICHE </a:t>
                </a:r>
                <a:br>
                  <a:rPr lang="it-IT" sz="1200" b="1" spc="50" dirty="0" smtClean="0">
                    <a:ln w="12700" cmpd="sng">
                      <a:solidFill>
                        <a:schemeClr val="accent6">
                          <a:satMod val="120000"/>
                          <a:shade val="80000"/>
                        </a:schemeClr>
                      </a:solidFill>
                      <a:prstDash val="solid"/>
                    </a:ln>
                    <a:solidFill>
                      <a:schemeClr val="accent6">
                        <a:tint val="1000"/>
                      </a:schemeClr>
                    </a:solidFill>
                    <a:effectLst>
                      <a:glow rad="53100">
                        <a:schemeClr val="accent6">
                          <a:satMod val="180000"/>
                          <a:alpha val="30000"/>
                        </a:schemeClr>
                      </a:glow>
                    </a:effectLst>
                  </a:rPr>
                </a:br>
                <a:r>
                  <a:rPr lang="it-IT" sz="1200" b="1" spc="50" dirty="0" smtClean="0">
                    <a:ln w="12700" cmpd="sng">
                      <a:solidFill>
                        <a:schemeClr val="accent6">
                          <a:satMod val="120000"/>
                          <a:shade val="80000"/>
                        </a:schemeClr>
                      </a:solidFill>
                      <a:prstDash val="solid"/>
                    </a:ln>
                    <a:solidFill>
                      <a:schemeClr val="accent6">
                        <a:tint val="1000"/>
                      </a:schemeClr>
                    </a:solidFill>
                    <a:effectLst>
                      <a:glow rad="53100">
                        <a:schemeClr val="accent6">
                          <a:satMod val="180000"/>
                          <a:alpha val="30000"/>
                        </a:schemeClr>
                      </a:glow>
                    </a:effectLst>
                  </a:rPr>
                  <a:t>EUROPEE</a:t>
                </a:r>
                <a:endParaRPr lang="it-IT" sz="1200" b="1" spc="50" dirty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endParaRPr>
              </a:p>
            </p:txBody>
          </p:sp>
          <p:sp>
            <p:nvSpPr>
              <p:cNvPr id="70" name="Line 40"/>
              <p:cNvSpPr>
                <a:spLocks noChangeShapeType="1"/>
              </p:cNvSpPr>
              <p:nvPr/>
            </p:nvSpPr>
            <p:spPr bwMode="auto">
              <a:xfrm flipH="1">
                <a:off x="4856885" y="3375591"/>
                <a:ext cx="266962" cy="860192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endParaRPr lang="it-IT"/>
              </a:p>
            </p:txBody>
          </p:sp>
        </p:grpSp>
      </p:grpSp>
      <p:sp>
        <p:nvSpPr>
          <p:cNvPr id="2" name="Rettangolo 1"/>
          <p:cNvSpPr/>
          <p:nvPr/>
        </p:nvSpPr>
        <p:spPr>
          <a:xfrm>
            <a:off x="5110162" y="1342022"/>
            <a:ext cx="38095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Legge Statistica Europea (Regolamento UE 223/2009 e sua revisione 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5189967" y="2636837"/>
            <a:ext cx="39540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000" dirty="0">
                <a:solidFill>
                  <a:srgbClr val="7030A0"/>
                </a:solidFill>
              </a:rPr>
              <a:t>(Coordinamento, Impegni sulla qualità, </a:t>
            </a:r>
            <a:r>
              <a:rPr lang="it-IT" sz="2000" dirty="0" smtClean="0">
                <a:solidFill>
                  <a:srgbClr val="7030A0"/>
                </a:solidFill>
              </a:rPr>
              <a:t>Miglioramento accesso ed utilizzo dati amministrativi, </a:t>
            </a:r>
            <a:r>
              <a:rPr lang="it-IT" sz="2000" dirty="0" err="1" smtClean="0">
                <a:solidFill>
                  <a:srgbClr val="7030A0"/>
                </a:solidFill>
              </a:rPr>
              <a:t>ecc</a:t>
            </a:r>
            <a:r>
              <a:rPr lang="it-IT" sz="2000" dirty="0" smtClean="0">
                <a:solidFill>
                  <a:srgbClr val="7030A0"/>
                </a:solidFill>
              </a:rPr>
              <a:t>)</a:t>
            </a:r>
            <a:endParaRPr lang="it-IT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91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Il Sistema Statistico Europeo ed il Codice delle statistiche europee</a:t>
            </a:r>
            <a:endParaRPr lang="it-IT" sz="2000" b="1" dirty="0">
              <a:solidFill>
                <a:schemeClr val="bg1"/>
              </a:solidFill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-53056" y="405385"/>
            <a:ext cx="8739855" cy="4638004"/>
            <a:chOff x="-223489" y="-99876"/>
            <a:chExt cx="9418528" cy="6615717"/>
          </a:xfrm>
        </p:grpSpPr>
        <p:pic>
          <p:nvPicPr>
            <p:cNvPr id="7" name="Immagin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489498" y="6284012"/>
              <a:ext cx="1358411" cy="23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Connettore 1 7"/>
            <p:cNvCxnSpPr/>
            <p:nvPr/>
          </p:nvCxnSpPr>
          <p:spPr>
            <a:xfrm>
              <a:off x="1044247" y="6156075"/>
              <a:ext cx="8150792" cy="0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11"/>
            <p:cNvGrpSpPr/>
            <p:nvPr/>
          </p:nvGrpSpPr>
          <p:grpSpPr>
            <a:xfrm>
              <a:off x="-9734" y="2273967"/>
              <a:ext cx="8902214" cy="3762406"/>
              <a:chOff x="-28575" y="1898650"/>
              <a:chExt cx="9956800" cy="4429126"/>
            </a:xfrm>
            <a:solidFill>
              <a:schemeClr val="tx2">
                <a:lumMod val="75000"/>
              </a:schemeClr>
            </a:solidFill>
          </p:grpSpPr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3052763" y="2152650"/>
                <a:ext cx="3460750" cy="3467100"/>
              </a:xfrm>
              <a:custGeom>
                <a:avLst/>
                <a:gdLst>
                  <a:gd name="T0" fmla="*/ 522 w 1204"/>
                  <a:gd name="T1" fmla="*/ 1077 h 1205"/>
                  <a:gd name="T2" fmla="*/ 463 w 1204"/>
                  <a:gd name="T3" fmla="*/ 602 h 1205"/>
                  <a:gd name="T4" fmla="*/ 692 w 1204"/>
                  <a:gd name="T5" fmla="*/ 106 h 1205"/>
                  <a:gd name="T6" fmla="*/ 268 w 1204"/>
                  <a:gd name="T7" fmla="*/ 0 h 1205"/>
                  <a:gd name="T8" fmla="*/ 237 w 1204"/>
                  <a:gd name="T9" fmla="*/ 28 h 1205"/>
                  <a:gd name="T10" fmla="*/ 616 w 1204"/>
                  <a:gd name="T11" fmla="*/ 123 h 1205"/>
                  <a:gd name="T12" fmla="*/ 718 w 1204"/>
                  <a:gd name="T13" fmla="*/ 427 h 1205"/>
                  <a:gd name="T14" fmla="*/ 26 w 1204"/>
                  <a:gd name="T15" fmla="*/ 845 h 1205"/>
                  <a:gd name="T16" fmla="*/ 475 w 1204"/>
                  <a:gd name="T17" fmla="*/ 1205 h 1205"/>
                  <a:gd name="T18" fmla="*/ 662 w 1204"/>
                  <a:gd name="T19" fmla="*/ 1119 h 1205"/>
                  <a:gd name="T20" fmla="*/ 522 w 1204"/>
                  <a:gd name="T21" fmla="*/ 1077 h 1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4" h="1205">
                    <a:moveTo>
                      <a:pt x="522" y="1077"/>
                    </a:moveTo>
                    <a:cubicBezTo>
                      <a:pt x="0" y="897"/>
                      <a:pt x="260" y="682"/>
                      <a:pt x="463" y="602"/>
                    </a:cubicBezTo>
                    <a:cubicBezTo>
                      <a:pt x="666" y="522"/>
                      <a:pt x="1204" y="330"/>
                      <a:pt x="692" y="106"/>
                    </a:cubicBezTo>
                    <a:cubicBezTo>
                      <a:pt x="692" y="106"/>
                      <a:pt x="513" y="40"/>
                      <a:pt x="268" y="0"/>
                    </a:cubicBezTo>
                    <a:cubicBezTo>
                      <a:pt x="237" y="28"/>
                      <a:pt x="237" y="28"/>
                      <a:pt x="237" y="28"/>
                    </a:cubicBezTo>
                    <a:cubicBezTo>
                      <a:pt x="415" y="59"/>
                      <a:pt x="519" y="90"/>
                      <a:pt x="616" y="123"/>
                    </a:cubicBezTo>
                    <a:cubicBezTo>
                      <a:pt x="774" y="177"/>
                      <a:pt x="930" y="311"/>
                      <a:pt x="718" y="427"/>
                    </a:cubicBezTo>
                    <a:cubicBezTo>
                      <a:pt x="506" y="543"/>
                      <a:pt x="44" y="661"/>
                      <a:pt x="26" y="845"/>
                    </a:cubicBezTo>
                    <a:cubicBezTo>
                      <a:pt x="13" y="972"/>
                      <a:pt x="185" y="1108"/>
                      <a:pt x="475" y="1205"/>
                    </a:cubicBezTo>
                    <a:cubicBezTo>
                      <a:pt x="662" y="1119"/>
                      <a:pt x="662" y="1119"/>
                      <a:pt x="662" y="1119"/>
                    </a:cubicBezTo>
                    <a:cubicBezTo>
                      <a:pt x="613" y="1106"/>
                      <a:pt x="566" y="1092"/>
                      <a:pt x="522" y="10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-28575" y="1898650"/>
                <a:ext cx="1481138" cy="87313"/>
              </a:xfrm>
              <a:custGeom>
                <a:avLst/>
                <a:gdLst>
                  <a:gd name="T0" fmla="*/ 0 w 515"/>
                  <a:gd name="T1" fmla="*/ 2 h 30"/>
                  <a:gd name="T2" fmla="*/ 0 w 515"/>
                  <a:gd name="T3" fmla="*/ 23 h 30"/>
                  <a:gd name="T4" fmla="*/ 504 w 515"/>
                  <a:gd name="T5" fmla="*/ 30 h 30"/>
                  <a:gd name="T6" fmla="*/ 515 w 515"/>
                  <a:gd name="T7" fmla="*/ 18 h 30"/>
                  <a:gd name="T8" fmla="*/ 0 w 515"/>
                  <a:gd name="T9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5" h="30">
                    <a:moveTo>
                      <a:pt x="0" y="2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200" y="14"/>
                      <a:pt x="504" y="30"/>
                    </a:cubicBezTo>
                    <a:cubicBezTo>
                      <a:pt x="515" y="18"/>
                      <a:pt x="515" y="18"/>
                      <a:pt x="515" y="18"/>
                    </a:cubicBezTo>
                    <a:cubicBezTo>
                      <a:pt x="323" y="7"/>
                      <a:pt x="138" y="0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1581150" y="1958975"/>
                <a:ext cx="2084388" cy="247650"/>
              </a:xfrm>
              <a:custGeom>
                <a:avLst/>
                <a:gdLst>
                  <a:gd name="T0" fmla="*/ 595 w 725"/>
                  <a:gd name="T1" fmla="*/ 43 h 86"/>
                  <a:gd name="T2" fmla="*/ 13 w 725"/>
                  <a:gd name="T3" fmla="*/ 0 h 86"/>
                  <a:gd name="T4" fmla="*/ 0 w 725"/>
                  <a:gd name="T5" fmla="*/ 12 h 86"/>
                  <a:gd name="T6" fmla="*/ 298 w 725"/>
                  <a:gd name="T7" fmla="*/ 36 h 86"/>
                  <a:gd name="T8" fmla="*/ 695 w 725"/>
                  <a:gd name="T9" fmla="*/ 86 h 86"/>
                  <a:gd name="T10" fmla="*/ 725 w 725"/>
                  <a:gd name="T11" fmla="*/ 58 h 86"/>
                  <a:gd name="T12" fmla="*/ 595 w 725"/>
                  <a:gd name="T13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5" h="86">
                    <a:moveTo>
                      <a:pt x="595" y="43"/>
                    </a:moveTo>
                    <a:cubicBezTo>
                      <a:pt x="430" y="28"/>
                      <a:pt x="220" y="12"/>
                      <a:pt x="13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92" y="18"/>
                      <a:pt x="192" y="25"/>
                      <a:pt x="298" y="36"/>
                    </a:cubicBezTo>
                    <a:cubicBezTo>
                      <a:pt x="461" y="53"/>
                      <a:pt x="590" y="69"/>
                      <a:pt x="695" y="86"/>
                    </a:cubicBezTo>
                    <a:cubicBezTo>
                      <a:pt x="725" y="58"/>
                      <a:pt x="725" y="58"/>
                      <a:pt x="725" y="58"/>
                    </a:cubicBezTo>
                    <a:cubicBezTo>
                      <a:pt x="683" y="52"/>
                      <a:pt x="639" y="47"/>
                      <a:pt x="595" y="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4826000" y="5472113"/>
                <a:ext cx="5102225" cy="855663"/>
              </a:xfrm>
              <a:custGeom>
                <a:avLst/>
                <a:gdLst>
                  <a:gd name="T0" fmla="*/ 1775 w 1775"/>
                  <a:gd name="T1" fmla="*/ 213 h 297"/>
                  <a:gd name="T2" fmla="*/ 1443 w 1775"/>
                  <a:gd name="T3" fmla="*/ 57 h 297"/>
                  <a:gd name="T4" fmla="*/ 1397 w 1775"/>
                  <a:gd name="T5" fmla="*/ 95 h 297"/>
                  <a:gd name="T6" fmla="*/ 205 w 1775"/>
                  <a:gd name="T7" fmla="*/ 0 h 297"/>
                  <a:gd name="T8" fmla="*/ 0 w 1775"/>
                  <a:gd name="T9" fmla="*/ 93 h 297"/>
                  <a:gd name="T10" fmla="*/ 309 w 1775"/>
                  <a:gd name="T11" fmla="*/ 153 h 297"/>
                  <a:gd name="T12" fmla="*/ 1225 w 1775"/>
                  <a:gd name="T13" fmla="*/ 235 h 297"/>
                  <a:gd name="T14" fmla="*/ 1153 w 1775"/>
                  <a:gd name="T15" fmla="*/ 297 h 297"/>
                  <a:gd name="T16" fmla="*/ 1775 w 1775"/>
                  <a:gd name="T17" fmla="*/ 213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75" h="297">
                    <a:moveTo>
                      <a:pt x="1775" y="213"/>
                    </a:moveTo>
                    <a:cubicBezTo>
                      <a:pt x="1443" y="57"/>
                      <a:pt x="1443" y="57"/>
                      <a:pt x="1443" y="57"/>
                    </a:cubicBezTo>
                    <a:cubicBezTo>
                      <a:pt x="1397" y="95"/>
                      <a:pt x="1397" y="95"/>
                      <a:pt x="1397" y="95"/>
                    </a:cubicBezTo>
                    <a:cubicBezTo>
                      <a:pt x="1397" y="95"/>
                      <a:pt x="730" y="100"/>
                      <a:pt x="205" y="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95" y="117"/>
                      <a:pt x="198" y="138"/>
                      <a:pt x="309" y="153"/>
                    </a:cubicBezTo>
                    <a:cubicBezTo>
                      <a:pt x="859" y="229"/>
                      <a:pt x="1225" y="235"/>
                      <a:pt x="1225" y="235"/>
                    </a:cubicBezTo>
                    <a:cubicBezTo>
                      <a:pt x="1153" y="297"/>
                      <a:pt x="1153" y="297"/>
                      <a:pt x="1153" y="297"/>
                    </a:cubicBezTo>
                    <a:lnTo>
                      <a:pt x="1775" y="2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" name="Group 4"/>
            <p:cNvGrpSpPr/>
            <p:nvPr/>
          </p:nvGrpSpPr>
          <p:grpSpPr>
            <a:xfrm>
              <a:off x="5672421" y="3753230"/>
              <a:ext cx="987811" cy="1823237"/>
              <a:chOff x="4988262" y="4053665"/>
              <a:chExt cx="1361612" cy="1952296"/>
            </a:xfrm>
          </p:grpSpPr>
          <p:grpSp>
            <p:nvGrpSpPr>
              <p:cNvPr id="16" name="Group 2"/>
              <p:cNvGrpSpPr/>
              <p:nvPr/>
            </p:nvGrpSpPr>
            <p:grpSpPr>
              <a:xfrm>
                <a:off x="4988262" y="4053665"/>
                <a:ext cx="1361612" cy="1952296"/>
                <a:chOff x="3909498" y="2267911"/>
                <a:chExt cx="1993536" cy="2858355"/>
              </a:xfrm>
            </p:grpSpPr>
            <p:sp>
              <p:nvSpPr>
                <p:cNvPr id="18" name="Rectangle 77"/>
                <p:cNvSpPr/>
                <p:nvPr/>
              </p:nvSpPr>
              <p:spPr>
                <a:xfrm>
                  <a:off x="4819588" y="4184530"/>
                  <a:ext cx="191913" cy="941736"/>
                </a:xfrm>
                <a:prstGeom prst="rect">
                  <a:avLst/>
                </a:prstGeom>
                <a:gradFill>
                  <a:gsLst>
                    <a:gs pos="0">
                      <a:sysClr val="windowText" lastClr="000000">
                        <a:lumMod val="75000"/>
                        <a:lumOff val="25000"/>
                        <a:shade val="30000"/>
                        <a:satMod val="115000"/>
                      </a:sysClr>
                    </a:gs>
                    <a:gs pos="50000">
                      <a:sysClr val="window" lastClr="FFFFFF"/>
                    </a:gs>
                    <a:gs pos="100000">
                      <a:sysClr val="windowText" lastClr="000000">
                        <a:lumMod val="75000"/>
                        <a:lumOff val="25000"/>
                        <a:shade val="100000"/>
                        <a:satMod val="115000"/>
                      </a:sysClr>
                    </a:gs>
                  </a:gsLst>
                  <a:lin ang="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" name="Freeform 25"/>
                <p:cNvSpPr>
                  <a:spLocks/>
                </p:cNvSpPr>
                <p:nvPr/>
              </p:nvSpPr>
              <p:spPr bwMode="auto">
                <a:xfrm>
                  <a:off x="3909498" y="2267911"/>
                  <a:ext cx="1993536" cy="1989348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7" name="TextBox 83"/>
              <p:cNvSpPr txBox="1"/>
              <p:nvPr/>
            </p:nvSpPr>
            <p:spPr>
              <a:xfrm>
                <a:off x="5074485" y="4585747"/>
                <a:ext cx="1189155" cy="36251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2018</a:t>
                </a:r>
                <a:endParaRPr kumimoji="0" lang="en-US" sz="16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0" name="Group 85"/>
            <p:cNvGrpSpPr/>
            <p:nvPr/>
          </p:nvGrpSpPr>
          <p:grpSpPr>
            <a:xfrm>
              <a:off x="3699470" y="1235357"/>
              <a:ext cx="750724" cy="1510253"/>
              <a:chOff x="6285507" y="4056652"/>
              <a:chExt cx="1361612" cy="1952296"/>
            </a:xfrm>
          </p:grpSpPr>
          <p:grpSp>
            <p:nvGrpSpPr>
              <p:cNvPr id="21" name="Group 86"/>
              <p:cNvGrpSpPr/>
              <p:nvPr/>
            </p:nvGrpSpPr>
            <p:grpSpPr>
              <a:xfrm>
                <a:off x="6285507" y="4056652"/>
                <a:ext cx="1361612" cy="1952296"/>
                <a:chOff x="5808789" y="2272281"/>
                <a:chExt cx="1993536" cy="2858355"/>
              </a:xfrm>
            </p:grpSpPr>
            <p:sp>
              <p:nvSpPr>
                <p:cNvPr id="23" name="Rectangle 88"/>
                <p:cNvSpPr/>
                <p:nvPr/>
              </p:nvSpPr>
              <p:spPr>
                <a:xfrm>
                  <a:off x="6718887" y="4188899"/>
                  <a:ext cx="191914" cy="941737"/>
                </a:xfrm>
                <a:prstGeom prst="rect">
                  <a:avLst/>
                </a:prstGeom>
                <a:gradFill>
                  <a:gsLst>
                    <a:gs pos="0">
                      <a:sysClr val="windowText" lastClr="000000">
                        <a:lumMod val="75000"/>
                        <a:lumOff val="25000"/>
                        <a:shade val="30000"/>
                        <a:satMod val="115000"/>
                      </a:sysClr>
                    </a:gs>
                    <a:gs pos="50000">
                      <a:sysClr val="window" lastClr="FFFFFF"/>
                    </a:gs>
                    <a:gs pos="100000">
                      <a:sysClr val="windowText" lastClr="000000">
                        <a:lumMod val="75000"/>
                        <a:lumOff val="25000"/>
                        <a:shade val="100000"/>
                        <a:satMod val="115000"/>
                      </a:sysClr>
                    </a:gs>
                  </a:gsLst>
                  <a:lin ang="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25"/>
                <p:cNvSpPr>
                  <a:spLocks/>
                </p:cNvSpPr>
                <p:nvPr/>
              </p:nvSpPr>
              <p:spPr bwMode="auto">
                <a:xfrm>
                  <a:off x="5808789" y="2272281"/>
                  <a:ext cx="1993536" cy="1989348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2" name="TextBox 87"/>
              <p:cNvSpPr txBox="1"/>
              <p:nvPr/>
            </p:nvSpPr>
            <p:spPr>
              <a:xfrm>
                <a:off x="6371735" y="4486235"/>
                <a:ext cx="1189154" cy="56751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i="0" u="none" strike="noStrike" kern="0" spc="50" normalizeH="0" baseline="0" noProof="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uLnTx/>
                    <a:uFillTx/>
                    <a:cs typeface="Arial" panose="020B0604020202020204" pitchFamily="34" charset="0"/>
                  </a:rPr>
                  <a:t>2011</a:t>
                </a:r>
                <a:endParaRPr kumimoji="0" lang="en-US" sz="1400" i="0" u="none" strike="noStrike" kern="0" spc="50" normalizeH="0" baseline="0" noProof="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grpSp>
          <p:nvGrpSpPr>
            <p:cNvPr id="25" name="Group 92"/>
            <p:cNvGrpSpPr/>
            <p:nvPr/>
          </p:nvGrpSpPr>
          <p:grpSpPr>
            <a:xfrm>
              <a:off x="1259632" y="1085470"/>
              <a:ext cx="746366" cy="1253664"/>
              <a:chOff x="4900308" y="4795330"/>
              <a:chExt cx="1361612" cy="1952746"/>
            </a:xfrm>
          </p:grpSpPr>
          <p:grpSp>
            <p:nvGrpSpPr>
              <p:cNvPr id="26" name="Group 93"/>
              <p:cNvGrpSpPr/>
              <p:nvPr/>
            </p:nvGrpSpPr>
            <p:grpSpPr>
              <a:xfrm>
                <a:off x="4900308" y="4795330"/>
                <a:ext cx="1361612" cy="1952746"/>
                <a:chOff x="3780719" y="3353786"/>
                <a:chExt cx="1993536" cy="2859016"/>
              </a:xfrm>
            </p:grpSpPr>
            <p:sp>
              <p:nvSpPr>
                <p:cNvPr id="28" name="Rectangle 95"/>
                <p:cNvSpPr/>
                <p:nvPr/>
              </p:nvSpPr>
              <p:spPr>
                <a:xfrm>
                  <a:off x="4742802" y="5271065"/>
                  <a:ext cx="191913" cy="941737"/>
                </a:xfrm>
                <a:prstGeom prst="rect">
                  <a:avLst/>
                </a:prstGeom>
                <a:gradFill>
                  <a:gsLst>
                    <a:gs pos="0">
                      <a:sysClr val="windowText" lastClr="000000">
                        <a:lumMod val="75000"/>
                        <a:lumOff val="25000"/>
                        <a:shade val="30000"/>
                        <a:satMod val="115000"/>
                      </a:sysClr>
                    </a:gs>
                    <a:gs pos="50000">
                      <a:sysClr val="window" lastClr="FFFFFF"/>
                    </a:gs>
                    <a:gs pos="100000">
                      <a:sysClr val="windowText" lastClr="000000">
                        <a:lumMod val="75000"/>
                        <a:lumOff val="25000"/>
                        <a:shade val="100000"/>
                        <a:satMod val="115000"/>
                      </a:sysClr>
                    </a:gs>
                  </a:gsLst>
                  <a:lin ang="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3780719" y="3353786"/>
                  <a:ext cx="1993536" cy="1989348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7" name="TextBox 94"/>
              <p:cNvSpPr txBox="1"/>
              <p:nvPr/>
            </p:nvSpPr>
            <p:spPr>
              <a:xfrm>
                <a:off x="4986536" y="5101174"/>
                <a:ext cx="1189155" cy="81498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2006- 2008</a:t>
                </a:r>
                <a:endParaRPr kumimoji="0" lang="en-US" sz="1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0" name="Group 99"/>
            <p:cNvGrpSpPr/>
            <p:nvPr/>
          </p:nvGrpSpPr>
          <p:grpSpPr>
            <a:xfrm>
              <a:off x="28173" y="1020592"/>
              <a:ext cx="746366" cy="1253375"/>
              <a:chOff x="6285507" y="4859384"/>
              <a:chExt cx="1361612" cy="1952296"/>
            </a:xfrm>
          </p:grpSpPr>
          <p:grpSp>
            <p:nvGrpSpPr>
              <p:cNvPr id="31" name="Group 100"/>
              <p:cNvGrpSpPr/>
              <p:nvPr/>
            </p:nvGrpSpPr>
            <p:grpSpPr>
              <a:xfrm>
                <a:off x="6285507" y="4859384"/>
                <a:ext cx="1361612" cy="1952296"/>
                <a:chOff x="5808789" y="3447559"/>
                <a:chExt cx="1993536" cy="2858356"/>
              </a:xfrm>
            </p:grpSpPr>
            <p:sp>
              <p:nvSpPr>
                <p:cNvPr id="33" name="Rectangle 102"/>
                <p:cNvSpPr/>
                <p:nvPr/>
              </p:nvSpPr>
              <p:spPr>
                <a:xfrm>
                  <a:off x="6718886" y="5364178"/>
                  <a:ext cx="191913" cy="941737"/>
                </a:xfrm>
                <a:prstGeom prst="rect">
                  <a:avLst/>
                </a:prstGeom>
                <a:gradFill>
                  <a:gsLst>
                    <a:gs pos="0">
                      <a:sysClr val="windowText" lastClr="000000">
                        <a:lumMod val="75000"/>
                        <a:lumOff val="25000"/>
                        <a:shade val="30000"/>
                        <a:satMod val="115000"/>
                      </a:sysClr>
                    </a:gs>
                    <a:gs pos="50000">
                      <a:sysClr val="window" lastClr="FFFFFF"/>
                    </a:gs>
                    <a:gs pos="100000">
                      <a:sysClr val="windowText" lastClr="000000">
                        <a:lumMod val="75000"/>
                        <a:lumOff val="25000"/>
                        <a:shade val="100000"/>
                        <a:satMod val="115000"/>
                      </a:sysClr>
                    </a:gs>
                  </a:gsLst>
                  <a:lin ang="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" name="Freeform 25"/>
                <p:cNvSpPr>
                  <a:spLocks/>
                </p:cNvSpPr>
                <p:nvPr/>
              </p:nvSpPr>
              <p:spPr bwMode="auto">
                <a:xfrm>
                  <a:off x="5808789" y="3447559"/>
                  <a:ext cx="1993536" cy="1989349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2" name="TextBox 101"/>
              <p:cNvSpPr txBox="1"/>
              <p:nvPr/>
            </p:nvSpPr>
            <p:spPr>
              <a:xfrm>
                <a:off x="6371735" y="5309050"/>
                <a:ext cx="1189155" cy="52734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2005</a:t>
                </a:r>
                <a:endParaRPr kumimoji="0" lang="en-US" sz="16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5" name="Rectangle 95"/>
            <p:cNvSpPr/>
            <p:nvPr/>
          </p:nvSpPr>
          <p:spPr>
            <a:xfrm>
              <a:off x="2893034" y="2017449"/>
              <a:ext cx="71851" cy="412947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lumMod val="75000"/>
                    <a:lumOff val="25000"/>
                    <a:shade val="30000"/>
                    <a:satMod val="115000"/>
                  </a:sysClr>
                </a:gs>
                <a:gs pos="50000">
                  <a:sysClr val="window" lastClr="FFFFFF"/>
                </a:gs>
                <a:gs pos="100000">
                  <a:sysClr val="windowText" lastClr="000000">
                    <a:lumMod val="75000"/>
                    <a:lumOff val="25000"/>
                    <a:shade val="100000"/>
                    <a:satMod val="11500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2555776" y="1020592"/>
              <a:ext cx="746366" cy="1012471"/>
            </a:xfrm>
            <a:custGeom>
              <a:avLst/>
              <a:gdLst>
                <a:gd name="T0" fmla="*/ 385 w 402"/>
                <a:gd name="T1" fmla="*/ 171 h 401"/>
                <a:gd name="T2" fmla="*/ 385 w 402"/>
                <a:gd name="T3" fmla="*/ 231 h 401"/>
                <a:gd name="T4" fmla="*/ 231 w 402"/>
                <a:gd name="T5" fmla="*/ 385 h 401"/>
                <a:gd name="T6" fmla="*/ 171 w 402"/>
                <a:gd name="T7" fmla="*/ 385 h 401"/>
                <a:gd name="T8" fmla="*/ 17 w 402"/>
                <a:gd name="T9" fmla="*/ 231 h 401"/>
                <a:gd name="T10" fmla="*/ 17 w 402"/>
                <a:gd name="T11" fmla="*/ 171 h 401"/>
                <a:gd name="T12" fmla="*/ 171 w 402"/>
                <a:gd name="T13" fmla="*/ 17 h 401"/>
                <a:gd name="T14" fmla="*/ 231 w 402"/>
                <a:gd name="T15" fmla="*/ 17 h 401"/>
                <a:gd name="T16" fmla="*/ 385 w 402"/>
                <a:gd name="T17" fmla="*/ 17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401">
                  <a:moveTo>
                    <a:pt x="385" y="171"/>
                  </a:moveTo>
                  <a:cubicBezTo>
                    <a:pt x="402" y="187"/>
                    <a:pt x="402" y="214"/>
                    <a:pt x="385" y="231"/>
                  </a:cubicBezTo>
                  <a:cubicBezTo>
                    <a:pt x="231" y="385"/>
                    <a:pt x="231" y="385"/>
                    <a:pt x="231" y="385"/>
                  </a:cubicBezTo>
                  <a:cubicBezTo>
                    <a:pt x="214" y="401"/>
                    <a:pt x="187" y="401"/>
                    <a:pt x="171" y="385"/>
                  </a:cubicBezTo>
                  <a:cubicBezTo>
                    <a:pt x="17" y="231"/>
                    <a:pt x="17" y="231"/>
                    <a:pt x="17" y="231"/>
                  </a:cubicBezTo>
                  <a:cubicBezTo>
                    <a:pt x="0" y="214"/>
                    <a:pt x="0" y="187"/>
                    <a:pt x="17" y="171"/>
                  </a:cubicBezTo>
                  <a:cubicBezTo>
                    <a:pt x="171" y="17"/>
                    <a:pt x="171" y="17"/>
                    <a:pt x="171" y="17"/>
                  </a:cubicBezTo>
                  <a:cubicBezTo>
                    <a:pt x="187" y="0"/>
                    <a:pt x="214" y="0"/>
                    <a:pt x="231" y="17"/>
                  </a:cubicBezTo>
                  <a:lnTo>
                    <a:pt x="385" y="17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TextBox 94"/>
            <p:cNvSpPr txBox="1"/>
            <p:nvPr/>
          </p:nvSpPr>
          <p:spPr>
            <a:xfrm>
              <a:off x="2603042" y="1439027"/>
              <a:ext cx="65183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2009</a:t>
              </a:r>
              <a:endPara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Rectangle 88"/>
            <p:cNvSpPr/>
            <p:nvPr/>
          </p:nvSpPr>
          <p:spPr>
            <a:xfrm>
              <a:off x="4932040" y="2745610"/>
              <a:ext cx="72271" cy="497580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lumMod val="75000"/>
                    <a:lumOff val="25000"/>
                    <a:shade val="30000"/>
                    <a:satMod val="115000"/>
                  </a:sysClr>
                </a:gs>
                <a:gs pos="50000">
                  <a:sysClr val="window" lastClr="FFFFFF"/>
                </a:gs>
                <a:gs pos="100000">
                  <a:sysClr val="windowText" lastClr="000000">
                    <a:lumMod val="75000"/>
                    <a:lumOff val="25000"/>
                    <a:shade val="100000"/>
                    <a:satMod val="11500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25"/>
            <p:cNvSpPr>
              <a:spLocks/>
            </p:cNvSpPr>
            <p:nvPr/>
          </p:nvSpPr>
          <p:spPr bwMode="auto">
            <a:xfrm>
              <a:off x="4607004" y="1712302"/>
              <a:ext cx="750724" cy="1051101"/>
            </a:xfrm>
            <a:custGeom>
              <a:avLst/>
              <a:gdLst>
                <a:gd name="T0" fmla="*/ 385 w 402"/>
                <a:gd name="T1" fmla="*/ 171 h 401"/>
                <a:gd name="T2" fmla="*/ 385 w 402"/>
                <a:gd name="T3" fmla="*/ 231 h 401"/>
                <a:gd name="T4" fmla="*/ 231 w 402"/>
                <a:gd name="T5" fmla="*/ 385 h 401"/>
                <a:gd name="T6" fmla="*/ 171 w 402"/>
                <a:gd name="T7" fmla="*/ 385 h 401"/>
                <a:gd name="T8" fmla="*/ 17 w 402"/>
                <a:gd name="T9" fmla="*/ 231 h 401"/>
                <a:gd name="T10" fmla="*/ 17 w 402"/>
                <a:gd name="T11" fmla="*/ 171 h 401"/>
                <a:gd name="T12" fmla="*/ 171 w 402"/>
                <a:gd name="T13" fmla="*/ 17 h 401"/>
                <a:gd name="T14" fmla="*/ 231 w 402"/>
                <a:gd name="T15" fmla="*/ 17 h 401"/>
                <a:gd name="T16" fmla="*/ 385 w 402"/>
                <a:gd name="T17" fmla="*/ 17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401">
                  <a:moveTo>
                    <a:pt x="385" y="171"/>
                  </a:moveTo>
                  <a:cubicBezTo>
                    <a:pt x="402" y="187"/>
                    <a:pt x="402" y="214"/>
                    <a:pt x="385" y="231"/>
                  </a:cubicBezTo>
                  <a:cubicBezTo>
                    <a:pt x="231" y="385"/>
                    <a:pt x="231" y="385"/>
                    <a:pt x="231" y="385"/>
                  </a:cubicBezTo>
                  <a:cubicBezTo>
                    <a:pt x="214" y="401"/>
                    <a:pt x="187" y="401"/>
                    <a:pt x="171" y="385"/>
                  </a:cubicBezTo>
                  <a:cubicBezTo>
                    <a:pt x="17" y="231"/>
                    <a:pt x="17" y="231"/>
                    <a:pt x="17" y="231"/>
                  </a:cubicBezTo>
                  <a:cubicBezTo>
                    <a:pt x="0" y="214"/>
                    <a:pt x="0" y="187"/>
                    <a:pt x="17" y="171"/>
                  </a:cubicBezTo>
                  <a:cubicBezTo>
                    <a:pt x="171" y="17"/>
                    <a:pt x="171" y="17"/>
                    <a:pt x="171" y="17"/>
                  </a:cubicBezTo>
                  <a:cubicBezTo>
                    <a:pt x="187" y="0"/>
                    <a:pt x="214" y="0"/>
                    <a:pt x="231" y="17"/>
                  </a:cubicBezTo>
                  <a:lnTo>
                    <a:pt x="385" y="17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TextBox 87"/>
            <p:cNvSpPr txBox="1"/>
            <p:nvPr/>
          </p:nvSpPr>
          <p:spPr>
            <a:xfrm>
              <a:off x="4676491" y="1947741"/>
              <a:ext cx="655640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rPr>
                <a:t>2014-2015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77"/>
            <p:cNvSpPr/>
            <p:nvPr/>
          </p:nvSpPr>
          <p:spPr>
            <a:xfrm>
              <a:off x="8151541" y="5066596"/>
              <a:ext cx="115717" cy="66505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lumMod val="75000"/>
                    <a:lumOff val="25000"/>
                    <a:shade val="30000"/>
                    <a:satMod val="115000"/>
                  </a:sysClr>
                </a:gs>
                <a:gs pos="50000">
                  <a:sysClr val="window" lastClr="FFFFFF"/>
                </a:gs>
                <a:gs pos="100000">
                  <a:sysClr val="windowText" lastClr="000000">
                    <a:lumMod val="75000"/>
                    <a:lumOff val="25000"/>
                    <a:shade val="100000"/>
                    <a:satMod val="11500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7608384" y="3650322"/>
              <a:ext cx="1202029" cy="1404880"/>
            </a:xfrm>
            <a:custGeom>
              <a:avLst/>
              <a:gdLst>
                <a:gd name="T0" fmla="*/ 385 w 402"/>
                <a:gd name="T1" fmla="*/ 171 h 401"/>
                <a:gd name="T2" fmla="*/ 385 w 402"/>
                <a:gd name="T3" fmla="*/ 231 h 401"/>
                <a:gd name="T4" fmla="*/ 231 w 402"/>
                <a:gd name="T5" fmla="*/ 385 h 401"/>
                <a:gd name="T6" fmla="*/ 171 w 402"/>
                <a:gd name="T7" fmla="*/ 385 h 401"/>
                <a:gd name="T8" fmla="*/ 17 w 402"/>
                <a:gd name="T9" fmla="*/ 231 h 401"/>
                <a:gd name="T10" fmla="*/ 17 w 402"/>
                <a:gd name="T11" fmla="*/ 171 h 401"/>
                <a:gd name="T12" fmla="*/ 171 w 402"/>
                <a:gd name="T13" fmla="*/ 17 h 401"/>
                <a:gd name="T14" fmla="*/ 231 w 402"/>
                <a:gd name="T15" fmla="*/ 17 h 401"/>
                <a:gd name="T16" fmla="*/ 385 w 402"/>
                <a:gd name="T17" fmla="*/ 17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401">
                  <a:moveTo>
                    <a:pt x="385" y="171"/>
                  </a:moveTo>
                  <a:cubicBezTo>
                    <a:pt x="402" y="187"/>
                    <a:pt x="402" y="214"/>
                    <a:pt x="385" y="231"/>
                  </a:cubicBezTo>
                  <a:cubicBezTo>
                    <a:pt x="231" y="385"/>
                    <a:pt x="231" y="385"/>
                    <a:pt x="231" y="385"/>
                  </a:cubicBezTo>
                  <a:cubicBezTo>
                    <a:pt x="214" y="401"/>
                    <a:pt x="187" y="401"/>
                    <a:pt x="171" y="385"/>
                  </a:cubicBezTo>
                  <a:cubicBezTo>
                    <a:pt x="17" y="231"/>
                    <a:pt x="17" y="231"/>
                    <a:pt x="17" y="231"/>
                  </a:cubicBezTo>
                  <a:cubicBezTo>
                    <a:pt x="0" y="214"/>
                    <a:pt x="0" y="187"/>
                    <a:pt x="17" y="171"/>
                  </a:cubicBezTo>
                  <a:cubicBezTo>
                    <a:pt x="171" y="17"/>
                    <a:pt x="171" y="17"/>
                    <a:pt x="171" y="17"/>
                  </a:cubicBezTo>
                  <a:cubicBezTo>
                    <a:pt x="187" y="0"/>
                    <a:pt x="214" y="0"/>
                    <a:pt x="231" y="17"/>
                  </a:cubicBezTo>
                  <a:lnTo>
                    <a:pt x="385" y="17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normalizeH="0" baseline="0" noProof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43" name="TextBox 83"/>
            <p:cNvSpPr txBox="1"/>
            <p:nvPr/>
          </p:nvSpPr>
          <p:spPr>
            <a:xfrm>
              <a:off x="7712720" y="4079813"/>
              <a:ext cx="1049785" cy="4829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normalizeH="0" baseline="0" noProof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cs typeface="Arial" panose="020B0604020202020204" pitchFamily="34" charset="0"/>
                </a:rPr>
                <a:t>2021</a:t>
              </a:r>
              <a:endParaRPr kumimoji="0" lang="en-US" sz="1600" i="0" u="none" strike="noStrike" kern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44" name="Rectangle 77"/>
            <p:cNvSpPr/>
            <p:nvPr/>
          </p:nvSpPr>
          <p:spPr>
            <a:xfrm>
              <a:off x="4095704" y="4876272"/>
              <a:ext cx="80279" cy="478213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lumMod val="75000"/>
                    <a:lumOff val="25000"/>
                    <a:shade val="30000"/>
                    <a:satMod val="115000"/>
                  </a:sysClr>
                </a:gs>
                <a:gs pos="50000">
                  <a:sysClr val="window" lastClr="FFFFFF"/>
                </a:gs>
                <a:gs pos="100000">
                  <a:sysClr val="windowText" lastClr="000000">
                    <a:lumMod val="75000"/>
                    <a:lumOff val="25000"/>
                    <a:shade val="100000"/>
                    <a:satMod val="11500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3707904" y="3918208"/>
              <a:ext cx="833917" cy="1010188"/>
            </a:xfrm>
            <a:custGeom>
              <a:avLst/>
              <a:gdLst>
                <a:gd name="T0" fmla="*/ 385 w 402"/>
                <a:gd name="T1" fmla="*/ 171 h 401"/>
                <a:gd name="T2" fmla="*/ 385 w 402"/>
                <a:gd name="T3" fmla="*/ 231 h 401"/>
                <a:gd name="T4" fmla="*/ 231 w 402"/>
                <a:gd name="T5" fmla="*/ 385 h 401"/>
                <a:gd name="T6" fmla="*/ 171 w 402"/>
                <a:gd name="T7" fmla="*/ 385 h 401"/>
                <a:gd name="T8" fmla="*/ 17 w 402"/>
                <a:gd name="T9" fmla="*/ 231 h 401"/>
                <a:gd name="T10" fmla="*/ 17 w 402"/>
                <a:gd name="T11" fmla="*/ 171 h 401"/>
                <a:gd name="T12" fmla="*/ 171 w 402"/>
                <a:gd name="T13" fmla="*/ 17 h 401"/>
                <a:gd name="T14" fmla="*/ 231 w 402"/>
                <a:gd name="T15" fmla="*/ 17 h 401"/>
                <a:gd name="T16" fmla="*/ 385 w 402"/>
                <a:gd name="T17" fmla="*/ 17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401">
                  <a:moveTo>
                    <a:pt x="385" y="171"/>
                  </a:moveTo>
                  <a:cubicBezTo>
                    <a:pt x="402" y="187"/>
                    <a:pt x="402" y="214"/>
                    <a:pt x="385" y="231"/>
                  </a:cubicBezTo>
                  <a:cubicBezTo>
                    <a:pt x="231" y="385"/>
                    <a:pt x="231" y="385"/>
                    <a:pt x="231" y="385"/>
                  </a:cubicBezTo>
                  <a:cubicBezTo>
                    <a:pt x="214" y="401"/>
                    <a:pt x="187" y="401"/>
                    <a:pt x="171" y="385"/>
                  </a:cubicBezTo>
                  <a:cubicBezTo>
                    <a:pt x="17" y="231"/>
                    <a:pt x="17" y="231"/>
                    <a:pt x="17" y="231"/>
                  </a:cubicBezTo>
                  <a:cubicBezTo>
                    <a:pt x="0" y="214"/>
                    <a:pt x="0" y="187"/>
                    <a:pt x="17" y="171"/>
                  </a:cubicBezTo>
                  <a:cubicBezTo>
                    <a:pt x="171" y="17"/>
                    <a:pt x="171" y="17"/>
                    <a:pt x="171" y="17"/>
                  </a:cubicBezTo>
                  <a:cubicBezTo>
                    <a:pt x="187" y="0"/>
                    <a:pt x="214" y="0"/>
                    <a:pt x="231" y="17"/>
                  </a:cubicBezTo>
                  <a:lnTo>
                    <a:pt x="385" y="17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TextBox 83"/>
            <p:cNvSpPr txBox="1"/>
            <p:nvPr/>
          </p:nvSpPr>
          <p:spPr>
            <a:xfrm>
              <a:off x="3771695" y="4250138"/>
              <a:ext cx="728296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normalizeH="0" baseline="0" noProof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uLnTx/>
                  <a:uFillTx/>
                  <a:cs typeface="Arial" panose="020B0604020202020204" pitchFamily="34" charset="0"/>
                </a:rPr>
                <a:t>2017</a:t>
              </a:r>
              <a:endParaRPr kumimoji="0" lang="en-US" sz="1600" i="0" u="none" strike="noStrike" kern="0" normalizeH="0" baseline="0" noProof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47" name="Rectangle 77"/>
            <p:cNvSpPr/>
            <p:nvPr/>
          </p:nvSpPr>
          <p:spPr>
            <a:xfrm>
              <a:off x="2796481" y="4131371"/>
              <a:ext cx="81962" cy="473289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lumMod val="75000"/>
                    <a:lumOff val="25000"/>
                    <a:shade val="30000"/>
                    <a:satMod val="115000"/>
                  </a:sysClr>
                </a:gs>
                <a:gs pos="50000">
                  <a:sysClr val="window" lastClr="FFFFFF"/>
                </a:gs>
                <a:gs pos="100000">
                  <a:sysClr val="windowText" lastClr="000000">
                    <a:lumMod val="75000"/>
                    <a:lumOff val="25000"/>
                    <a:shade val="100000"/>
                    <a:satMod val="11500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2411760" y="3208531"/>
              <a:ext cx="851404" cy="999785"/>
            </a:xfrm>
            <a:custGeom>
              <a:avLst/>
              <a:gdLst>
                <a:gd name="T0" fmla="*/ 385 w 402"/>
                <a:gd name="T1" fmla="*/ 171 h 401"/>
                <a:gd name="T2" fmla="*/ 385 w 402"/>
                <a:gd name="T3" fmla="*/ 231 h 401"/>
                <a:gd name="T4" fmla="*/ 231 w 402"/>
                <a:gd name="T5" fmla="*/ 385 h 401"/>
                <a:gd name="T6" fmla="*/ 171 w 402"/>
                <a:gd name="T7" fmla="*/ 385 h 401"/>
                <a:gd name="T8" fmla="*/ 17 w 402"/>
                <a:gd name="T9" fmla="*/ 231 h 401"/>
                <a:gd name="T10" fmla="*/ 17 w 402"/>
                <a:gd name="T11" fmla="*/ 171 h 401"/>
                <a:gd name="T12" fmla="*/ 171 w 402"/>
                <a:gd name="T13" fmla="*/ 17 h 401"/>
                <a:gd name="T14" fmla="*/ 231 w 402"/>
                <a:gd name="T15" fmla="*/ 17 h 401"/>
                <a:gd name="T16" fmla="*/ 385 w 402"/>
                <a:gd name="T17" fmla="*/ 17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401">
                  <a:moveTo>
                    <a:pt x="385" y="171"/>
                  </a:moveTo>
                  <a:cubicBezTo>
                    <a:pt x="402" y="187"/>
                    <a:pt x="402" y="214"/>
                    <a:pt x="385" y="231"/>
                  </a:cubicBezTo>
                  <a:cubicBezTo>
                    <a:pt x="231" y="385"/>
                    <a:pt x="231" y="385"/>
                    <a:pt x="231" y="385"/>
                  </a:cubicBezTo>
                  <a:cubicBezTo>
                    <a:pt x="214" y="401"/>
                    <a:pt x="187" y="401"/>
                    <a:pt x="171" y="385"/>
                  </a:cubicBezTo>
                  <a:cubicBezTo>
                    <a:pt x="17" y="231"/>
                    <a:pt x="17" y="231"/>
                    <a:pt x="17" y="231"/>
                  </a:cubicBezTo>
                  <a:cubicBezTo>
                    <a:pt x="0" y="214"/>
                    <a:pt x="0" y="187"/>
                    <a:pt x="17" y="171"/>
                  </a:cubicBezTo>
                  <a:cubicBezTo>
                    <a:pt x="171" y="17"/>
                    <a:pt x="171" y="17"/>
                    <a:pt x="171" y="17"/>
                  </a:cubicBezTo>
                  <a:cubicBezTo>
                    <a:pt x="187" y="0"/>
                    <a:pt x="214" y="0"/>
                    <a:pt x="231" y="17"/>
                  </a:cubicBezTo>
                  <a:lnTo>
                    <a:pt x="385" y="171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TextBox 83"/>
            <p:cNvSpPr txBox="1"/>
            <p:nvPr/>
          </p:nvSpPr>
          <p:spPr>
            <a:xfrm>
              <a:off x="2473816" y="3437540"/>
              <a:ext cx="743568" cy="4829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normalizeH="0" baseline="0" noProof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cs typeface="Arial" panose="020B0604020202020204" pitchFamily="34" charset="0"/>
                </a:rPr>
                <a:t>2015</a:t>
              </a:r>
              <a:endParaRPr kumimoji="0" lang="en-US" sz="1600" i="0" u="none" strike="noStrike" kern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50" name="Rettangolo 49"/>
            <p:cNvSpPr/>
            <p:nvPr/>
          </p:nvSpPr>
          <p:spPr>
            <a:xfrm>
              <a:off x="-223489" y="-99876"/>
              <a:ext cx="1652982" cy="1185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6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Codice statistiche europee (</a:t>
              </a:r>
              <a:r>
                <a:rPr lang="it-IT" sz="1600" dirty="0" err="1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CoP</a:t>
              </a:r>
              <a:r>
                <a:rPr lang="it-IT" sz="16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)</a:t>
              </a:r>
              <a:endParaRPr lang="it-IT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1" name="Rettangolo 50"/>
            <p:cNvSpPr/>
            <p:nvPr/>
          </p:nvSpPr>
          <p:spPr>
            <a:xfrm>
              <a:off x="440760" y="2283945"/>
              <a:ext cx="2038723" cy="830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ln w="1905"/>
                  <a:solidFill>
                    <a:schemeClr val="accent3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I round Peer review (</a:t>
              </a:r>
              <a:r>
                <a:rPr lang="en-US" sz="1600" dirty="0" err="1" smtClean="0">
                  <a:ln w="1905"/>
                  <a:solidFill>
                    <a:schemeClr val="accent3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principi</a:t>
              </a:r>
              <a:r>
                <a:rPr lang="en-US" sz="1600" dirty="0" smtClean="0">
                  <a:ln w="1905"/>
                  <a:solidFill>
                    <a:schemeClr val="accent3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1-6;15)</a:t>
              </a:r>
              <a:endParaRPr lang="en-US" sz="1600" dirty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2" name="Rettangolo 51"/>
            <p:cNvSpPr/>
            <p:nvPr/>
          </p:nvSpPr>
          <p:spPr>
            <a:xfrm>
              <a:off x="2045454" y="33584"/>
              <a:ext cx="1838862" cy="830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600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Reg. CE 223/2009 (Legge statistica europea)</a:t>
              </a:r>
              <a:endParaRPr lang="it-IT" sz="16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  <p:sp>
          <p:nvSpPr>
            <p:cNvPr id="53" name="Rettangolo 52"/>
            <p:cNvSpPr/>
            <p:nvPr/>
          </p:nvSpPr>
          <p:spPr>
            <a:xfrm>
              <a:off x="4175983" y="548322"/>
              <a:ext cx="3289189" cy="746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it-IT" sz="1400" dirty="0" smtClean="0">
                  <a:solidFill>
                    <a:schemeClr val="accent2">
                      <a:lumMod val="75000"/>
                    </a:schemeClr>
                  </a:solidFill>
                </a:rPr>
                <a:t>Comitato ESS adotta revisione del </a:t>
              </a:r>
              <a:r>
                <a:rPr lang="it-IT" sz="1400" dirty="0" err="1" smtClean="0">
                  <a:solidFill>
                    <a:schemeClr val="accent2">
                      <a:lumMod val="75000"/>
                    </a:schemeClr>
                  </a:solidFill>
                </a:rPr>
                <a:t>CoP</a:t>
              </a:r>
              <a:r>
                <a:rPr lang="it-IT" sz="1400" dirty="0" smtClean="0">
                  <a:solidFill>
                    <a:schemeClr val="accent2">
                      <a:lumMod val="75000"/>
                    </a:schemeClr>
                  </a:solidFill>
                </a:rPr>
                <a:t> alla luce delle raccomandazione </a:t>
              </a:r>
              <a:r>
                <a:rPr lang="it-IT" sz="1400" dirty="0" err="1" smtClean="0">
                  <a:solidFill>
                    <a:schemeClr val="accent2">
                      <a:lumMod val="75000"/>
                    </a:schemeClr>
                  </a:solidFill>
                </a:rPr>
                <a:t>Esgab</a:t>
              </a:r>
              <a:endParaRPr lang="it-IT" sz="14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54" name="Rettangolo 53"/>
            <p:cNvSpPr/>
            <p:nvPr/>
          </p:nvSpPr>
          <p:spPr>
            <a:xfrm>
              <a:off x="5293105" y="1805042"/>
              <a:ext cx="2734252" cy="830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600" dirty="0" smtClean="0">
                  <a:solidFill>
                    <a:schemeClr val="accent3">
                      <a:lumMod val="75000"/>
                    </a:schemeClr>
                  </a:solidFill>
                </a:rPr>
                <a:t>II round Peer </a:t>
              </a:r>
              <a:r>
                <a:rPr lang="it-IT" sz="1600" dirty="0" err="1" smtClean="0">
                  <a:solidFill>
                    <a:schemeClr val="accent3">
                      <a:lumMod val="75000"/>
                    </a:schemeClr>
                  </a:solidFill>
                </a:rPr>
                <a:t>review</a:t>
              </a:r>
              <a:r>
                <a:rPr lang="it-IT" sz="1600" dirty="0" smtClean="0">
                  <a:solidFill>
                    <a:schemeClr val="accent3">
                      <a:lumMod val="75000"/>
                    </a:schemeClr>
                  </a:solidFill>
                </a:rPr>
                <a:t> su tutti i principi e alcune ONA</a:t>
              </a:r>
              <a:endParaRPr lang="it-IT" sz="16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55" name="Rettangolo 54"/>
            <p:cNvSpPr/>
            <p:nvPr/>
          </p:nvSpPr>
          <p:spPr>
            <a:xfrm>
              <a:off x="-9734" y="3435006"/>
              <a:ext cx="2459401" cy="746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400" dirty="0" smtClean="0">
                  <a:solidFill>
                    <a:srgbClr val="7030A0"/>
                  </a:solidFill>
                </a:rPr>
                <a:t>Nuova Legge statistica europea</a:t>
              </a:r>
              <a:endParaRPr lang="it-IT" sz="1400" dirty="0">
                <a:solidFill>
                  <a:srgbClr val="7030A0"/>
                </a:solidFill>
              </a:endParaRPr>
            </a:p>
          </p:txBody>
        </p:sp>
        <p:sp>
          <p:nvSpPr>
            <p:cNvPr id="56" name="Rettangolo 55"/>
            <p:cNvSpPr/>
            <p:nvPr/>
          </p:nvSpPr>
          <p:spPr>
            <a:xfrm>
              <a:off x="404832" y="5325079"/>
              <a:ext cx="4204767" cy="10536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400" dirty="0" smtClean="0">
                  <a:solidFill>
                    <a:schemeClr val="accent2">
                      <a:lumMod val="50000"/>
                    </a:schemeClr>
                  </a:solidFill>
                </a:rPr>
                <a:t>Comitato ESS adotta revisione del </a:t>
              </a:r>
              <a:r>
                <a:rPr lang="it-IT" sz="1400" dirty="0" err="1" smtClean="0">
                  <a:solidFill>
                    <a:schemeClr val="accent2">
                      <a:lumMod val="50000"/>
                    </a:schemeClr>
                  </a:solidFill>
                </a:rPr>
                <a:t>CoP</a:t>
              </a:r>
              <a:r>
                <a:rPr lang="it-IT" sz="1400" dirty="0" smtClean="0">
                  <a:solidFill>
                    <a:schemeClr val="accent2">
                      <a:lumMod val="50000"/>
                    </a:schemeClr>
                  </a:solidFill>
                </a:rPr>
                <a:t> alla luce della Legge statistica europea, esperienza </a:t>
              </a:r>
              <a:r>
                <a:rPr lang="it-IT" sz="1400" dirty="0" err="1" smtClean="0">
                  <a:solidFill>
                    <a:schemeClr val="accent2">
                      <a:lumMod val="50000"/>
                    </a:schemeClr>
                  </a:solidFill>
                </a:rPr>
                <a:t>peer</a:t>
              </a:r>
              <a:r>
                <a:rPr lang="it-IT" sz="1400" dirty="0" smtClean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it-IT" sz="1400" dirty="0" err="1" smtClean="0">
                  <a:solidFill>
                    <a:schemeClr val="accent2">
                      <a:lumMod val="50000"/>
                    </a:schemeClr>
                  </a:solidFill>
                </a:rPr>
                <a:t>review</a:t>
              </a:r>
              <a:r>
                <a:rPr lang="it-IT" sz="1400" dirty="0" smtClean="0">
                  <a:solidFill>
                    <a:schemeClr val="accent2">
                      <a:lumMod val="50000"/>
                    </a:schemeClr>
                  </a:solidFill>
                </a:rPr>
                <a:t> e </a:t>
              </a:r>
              <a:r>
                <a:rPr lang="it-IT" sz="1400" dirty="0" err="1" smtClean="0">
                  <a:solidFill>
                    <a:schemeClr val="accent2">
                      <a:lumMod val="50000"/>
                    </a:schemeClr>
                  </a:solidFill>
                </a:rPr>
                <a:t>Esgab</a:t>
              </a:r>
              <a:endParaRPr lang="it-IT" sz="1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57" name="Rettangolo 56"/>
            <p:cNvSpPr/>
            <p:nvPr/>
          </p:nvSpPr>
          <p:spPr>
            <a:xfrm>
              <a:off x="5230545" y="3234823"/>
              <a:ext cx="1949201" cy="746329"/>
            </a:xfrm>
            <a:prstGeom prst="rect">
              <a:avLst/>
            </a:prstGeom>
            <a:noFill/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0" algn="ctr"/>
              <a:r>
                <a:rPr lang="it-IT" sz="1400" dirty="0" smtClean="0">
                  <a:solidFill>
                    <a:schemeClr val="tx1"/>
                  </a:solidFill>
                </a:rPr>
                <a:t>Termina monitoraggio di Eurostat</a:t>
              </a:r>
              <a:endParaRPr lang="it-IT" sz="1400" dirty="0">
                <a:solidFill>
                  <a:schemeClr val="tx1"/>
                </a:solidFill>
              </a:endParaRPr>
            </a:p>
          </p:txBody>
        </p:sp>
        <p:sp>
          <p:nvSpPr>
            <p:cNvPr id="58" name="Rettangolo 57"/>
            <p:cNvSpPr/>
            <p:nvPr/>
          </p:nvSpPr>
          <p:spPr>
            <a:xfrm>
              <a:off x="7608983" y="2920023"/>
              <a:ext cx="1478948" cy="83413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lvl="0" algn="ctr"/>
              <a:r>
                <a:rPr lang="it-IT" sz="1600" dirty="0" smtClean="0"/>
                <a:t>III Round di Peer </a:t>
              </a:r>
              <a:r>
                <a:rPr lang="it-IT" sz="1600" dirty="0" err="1" smtClean="0"/>
                <a:t>review</a:t>
              </a:r>
              <a:endParaRPr lang="it-IT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172523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8" y="0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il Codice delle statistiche europee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989" y="614364"/>
            <a:ext cx="2007363" cy="285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6"/>
          <p:cNvSpPr/>
          <p:nvPr/>
        </p:nvSpPr>
        <p:spPr>
          <a:xfrm>
            <a:off x="377688" y="3665639"/>
            <a:ext cx="85377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la Commissione (Eurostat), gli istituti nazionali di statistica e le 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altre autorità 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nazionali responsabili dello sviluppo, della produzione e della diffusione di </a:t>
            </a: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statistiche </a:t>
            </a:r>
            <a:r>
              <a:rPr lang="it-IT" sz="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europee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si 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impegnano a 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dare attuazione e a rispettare </a:t>
            </a: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il codice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818" y="1774921"/>
            <a:ext cx="1305042" cy="190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e 2"/>
          <p:cNvSpPr/>
          <p:nvPr/>
        </p:nvSpPr>
        <p:spPr>
          <a:xfrm>
            <a:off x="38018" y="575734"/>
            <a:ext cx="3518452" cy="106742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rgbClr val="FF0000"/>
                </a:solidFill>
              </a:rPr>
              <a:t>Reg. (CE)  223/2009 modificato con Reg. (UE) 759/2015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 rot="2536510">
            <a:off x="-105615" y="1443102"/>
            <a:ext cx="2139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solidFill>
                  <a:srgbClr val="FF0000"/>
                </a:solidFill>
              </a:rPr>
              <a:t>Principi statistici, Codice, Qualità, Relazioni sulla qualità</a:t>
            </a:r>
            <a:endParaRPr lang="it-IT" sz="1000" dirty="0">
              <a:solidFill>
                <a:srgbClr val="FF000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6161920" y="748660"/>
            <a:ext cx="298208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 principi del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codice, gli elementi della Legge statistica europea e i 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principi generali di gestione della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qualità 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rappresentano un quadro comune di riferimento per la qualità del sistema statistico europeo.</a:t>
            </a:r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843988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nettore 1 13"/>
          <p:cNvCxnSpPr/>
          <p:nvPr/>
        </p:nvCxnSpPr>
        <p:spPr>
          <a:xfrm>
            <a:off x="1111738" y="4716051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9922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287867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3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304925" y="14086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il Codice delle statistiche europee</a:t>
            </a:r>
            <a:endParaRPr lang="it-IT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1974283187"/>
              </p:ext>
            </p:extLst>
          </p:nvPr>
        </p:nvGraphicFramePr>
        <p:xfrm>
          <a:off x="1162539" y="301248"/>
          <a:ext cx="7862191" cy="4842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sellaDiTesto 2"/>
          <p:cNvSpPr txBox="1"/>
          <p:nvPr/>
        </p:nvSpPr>
        <p:spPr>
          <a:xfrm rot="16200000">
            <a:off x="-178904" y="2395330"/>
            <a:ext cx="141872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u="sng" dirty="0" smtClean="0">
                <a:solidFill>
                  <a:srgbClr val="0070C0"/>
                </a:solidFill>
              </a:rPr>
              <a:t>84 indicatori</a:t>
            </a:r>
            <a:endParaRPr lang="it-IT" u="sng" dirty="0">
              <a:solidFill>
                <a:srgbClr val="0070C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454348" y="1074878"/>
            <a:ext cx="130035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</a:rPr>
              <a:t>Principi 1-7</a:t>
            </a:r>
            <a:endParaRPr lang="it-IT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7454348" y="2904252"/>
            <a:ext cx="142378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</a:rPr>
              <a:t>Principi 8-10</a:t>
            </a:r>
            <a:endParaRPr lang="it-IT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7516064" y="4348165"/>
            <a:ext cx="154721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</a:rPr>
              <a:t>Principi 11-15</a:t>
            </a:r>
            <a:endParaRPr lang="it-IT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8864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8" y="0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il Codice delle statistiche europee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5733"/>
            <a:ext cx="3144310" cy="44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1757419997"/>
              </p:ext>
            </p:extLst>
          </p:nvPr>
        </p:nvGraphicFramePr>
        <p:xfrm>
          <a:off x="3014870" y="68883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Immagin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843988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3014870" y="4716051"/>
            <a:ext cx="6247661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0283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Attuazione del Codice delle statistiche europee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51520" y="2427277"/>
            <a:ext cx="1440160" cy="64807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8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Fase</a:t>
            </a:r>
            <a:r>
              <a:rPr lang="en-US" sz="1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Review </a:t>
            </a:r>
            <a:endParaRPr lang="en-US" sz="1800" dirty="0" smtClean="0">
              <a:solidFill>
                <a:prstClr val="white"/>
              </a:solidFill>
              <a:cs typeface="Arial" pitchFamily="34" charset="0"/>
            </a:endParaRP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728094418"/>
              </p:ext>
            </p:extLst>
          </p:nvPr>
        </p:nvGraphicFramePr>
        <p:xfrm>
          <a:off x="1259633" y="692696"/>
          <a:ext cx="7506680" cy="4266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ttangolo 7"/>
          <p:cNvSpPr/>
          <p:nvPr/>
        </p:nvSpPr>
        <p:spPr>
          <a:xfrm>
            <a:off x="226848" y="3845227"/>
            <a:ext cx="1656184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8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Fase</a:t>
            </a:r>
            <a:r>
              <a:rPr lang="en-US" sz="1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di </a:t>
            </a:r>
            <a:r>
              <a:rPr lang="en-US" sz="18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attuazione</a:t>
            </a:r>
            <a:r>
              <a:rPr lang="en-US" sz="1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e </a:t>
            </a:r>
            <a:r>
              <a:rPr lang="en-US" sz="18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monitoraggio</a:t>
            </a:r>
            <a:r>
              <a:rPr lang="en-US" sz="1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endParaRPr lang="en-US" sz="1800" dirty="0" smtClean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51520" y="980728"/>
            <a:ext cx="1458010" cy="69898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8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Fase</a:t>
            </a:r>
            <a:r>
              <a:rPr lang="en-US" sz="1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auto-</a:t>
            </a:r>
            <a:r>
              <a:rPr lang="en-US" sz="18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valutazione</a:t>
            </a:r>
            <a:endParaRPr lang="en-US" sz="1800" dirty="0" smtClean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4118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Adempimenti alla Normativa UE sulle statistiche europee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963046" y="575733"/>
            <a:ext cx="7667625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it-IT" sz="2000" b="0" dirty="0">
              <a:cs typeface="Calibri" panose="020F0502020204030204" pitchFamily="34" charset="0"/>
            </a:endParaRPr>
          </a:p>
          <a:p>
            <a:pPr>
              <a:defRPr/>
            </a:pPr>
            <a:r>
              <a:rPr lang="it-IT" sz="2000" b="0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Il regolamento (CE) n. 223/2009 del Parlamento europeo e del Consiglio, dell’11 marzo 2009, relativo alle statistiche europee e la sua </a:t>
            </a:r>
            <a:r>
              <a:rPr lang="it-IT" sz="2000" b="0" dirty="0" smtClean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revisione (Reg. UE 759/2015 rappresenta </a:t>
            </a:r>
          </a:p>
          <a:p>
            <a:pPr>
              <a:defRPr/>
            </a:pPr>
            <a:r>
              <a:rPr lang="it-IT" sz="2000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it-IT" sz="2000" dirty="0" smtClean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      </a:t>
            </a:r>
            <a:r>
              <a:rPr lang="it-IT" sz="2000" b="0" dirty="0" smtClean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la </a:t>
            </a:r>
            <a:r>
              <a:rPr lang="it-IT" sz="2000" dirty="0">
                <a:solidFill>
                  <a:srgbClr val="C00000"/>
                </a:solidFill>
                <a:cs typeface="Calibri" panose="020F0502020204030204" pitchFamily="34" charset="0"/>
              </a:rPr>
              <a:t>Legge statistica europea</a:t>
            </a:r>
            <a:r>
              <a:rPr lang="it-IT" sz="2000" b="0" dirty="0">
                <a:cs typeface="Calibri" panose="020F0502020204030204" pitchFamily="34" charset="0"/>
              </a:rPr>
              <a:t>.</a:t>
            </a:r>
          </a:p>
          <a:p>
            <a:pPr>
              <a:defRPr/>
            </a:pPr>
            <a:endParaRPr lang="it-IT" sz="2000" b="0" dirty="0">
              <a:cs typeface="Calibri" panose="020F0502020204030204" pitchFamily="34" charset="0"/>
            </a:endParaRPr>
          </a:p>
          <a:p>
            <a:pPr>
              <a:defRPr/>
            </a:pPr>
            <a:endParaRPr lang="it-IT" sz="2000" b="0" dirty="0">
              <a:cs typeface="Calibri" panose="020F0502020204030204" pitchFamily="34" charset="0"/>
            </a:endParaRPr>
          </a:p>
          <a:p>
            <a:pPr>
              <a:defRPr/>
            </a:pPr>
            <a:r>
              <a:rPr lang="it-IT" sz="2000" b="0" dirty="0">
                <a:cs typeface="Calibri" panose="020F0502020204030204" pitchFamily="34" charset="0"/>
              </a:rPr>
              <a:t>                      </a:t>
            </a:r>
            <a:r>
              <a:rPr lang="it-IT" sz="2000" b="0" dirty="0">
                <a:solidFill>
                  <a:srgbClr val="0070C0"/>
                </a:solidFill>
                <a:cs typeface="Calibri" panose="020F0502020204030204" pitchFamily="34" charset="0"/>
              </a:rPr>
              <a:t>costituisce il quadro di riferimento per le statistiche europee e quindi per tutta la </a:t>
            </a:r>
            <a:r>
              <a:rPr lang="it-IT" sz="2000" b="0" u="sng" dirty="0">
                <a:solidFill>
                  <a:srgbClr val="0070C0"/>
                </a:solidFill>
                <a:cs typeface="Calibri" panose="020F0502020204030204" pitchFamily="34" charset="0"/>
              </a:rPr>
              <a:t>legislazione settoriale</a:t>
            </a:r>
          </a:p>
          <a:p>
            <a:pPr>
              <a:defRPr/>
            </a:pPr>
            <a:endParaRPr lang="it-IT" sz="2000" b="0" dirty="0">
              <a:cs typeface="Calibri" panose="020F0502020204030204" pitchFamily="34" charset="0"/>
            </a:endParaRPr>
          </a:p>
          <a:p>
            <a:pPr>
              <a:defRPr/>
            </a:pPr>
            <a:r>
              <a:rPr lang="it-IT" sz="2000" b="0" dirty="0">
                <a:solidFill>
                  <a:srgbClr val="0070C0"/>
                </a:solidFill>
                <a:cs typeface="Calibri" panose="020F0502020204030204" pitchFamily="34" charset="0"/>
              </a:rPr>
              <a:t>Stabilisce il </a:t>
            </a:r>
            <a:r>
              <a:rPr lang="it-IT" sz="2000" b="0" u="sng" dirty="0">
                <a:solidFill>
                  <a:srgbClr val="0070C0"/>
                </a:solidFill>
                <a:cs typeface="Calibri" panose="020F0502020204030204" pitchFamily="34" charset="0"/>
              </a:rPr>
              <a:t>rispetto</a:t>
            </a:r>
            <a:r>
              <a:rPr lang="it-IT" sz="2000" b="0" dirty="0">
                <a:solidFill>
                  <a:srgbClr val="0070C0"/>
                </a:solidFill>
                <a:cs typeface="Calibri" panose="020F0502020204030204" pitchFamily="34" charset="0"/>
              </a:rPr>
              <a:t> dei principi di imparzialità, affidabilità, pertinenza, rapporto costi/benefici, segreto statistico e trasparenza e costituisce il quadro di riferimento per la trasmissione </a:t>
            </a:r>
            <a:r>
              <a:rPr lang="it-IT" sz="2000" b="0" dirty="0" smtClean="0">
                <a:solidFill>
                  <a:srgbClr val="0070C0"/>
                </a:solidFill>
                <a:cs typeface="Calibri" panose="020F0502020204030204" pitchFamily="34" charset="0"/>
              </a:rPr>
              <a:t>dei dati e </a:t>
            </a:r>
            <a:r>
              <a:rPr lang="it-IT" sz="2000" b="0" dirty="0">
                <a:solidFill>
                  <a:srgbClr val="0070C0"/>
                </a:solidFill>
                <a:cs typeface="Calibri" panose="020F0502020204030204" pitchFamily="34" charset="0"/>
              </a:rPr>
              <a:t>la protezione dei dati statistici riservati </a:t>
            </a:r>
          </a:p>
        </p:txBody>
      </p:sp>
      <p:sp>
        <p:nvSpPr>
          <p:cNvPr id="15" name="Freccia circolare a destra 3"/>
          <p:cNvSpPr>
            <a:spLocks noChangeArrowheads="1"/>
          </p:cNvSpPr>
          <p:nvPr/>
        </p:nvSpPr>
        <p:spPr bwMode="auto">
          <a:xfrm>
            <a:off x="489259" y="1868718"/>
            <a:ext cx="815666" cy="1132899"/>
          </a:xfrm>
          <a:prstGeom prst="curvedRightArrow">
            <a:avLst>
              <a:gd name="adj1" fmla="val 25014"/>
              <a:gd name="adj2" fmla="val 50028"/>
              <a:gd name="adj3" fmla="val 25000"/>
            </a:avLst>
          </a:prstGeom>
          <a:solidFill>
            <a:srgbClr val="A50021"/>
          </a:solidFill>
          <a:ln>
            <a:noFill/>
          </a:ln>
          <a:effectLst>
            <a:outerShdw dist="56796" dir="1593903" algn="ctr" rotWithShape="0">
              <a:srgbClr val="B2B2B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Times New Roman" pitchFamily="18" charset="0"/>
              </a:defRPr>
            </a:lvl9pPr>
          </a:lstStyle>
          <a:p>
            <a:pPr eaLnBrk="1" hangingPunct="1"/>
            <a:endParaRPr lang="it-IT" altLang="it-IT">
              <a:solidFill>
                <a:srgbClr val="FB0005"/>
              </a:solidFill>
              <a:latin typeface="+mn-lt"/>
            </a:endParaRPr>
          </a:p>
        </p:txBody>
      </p:sp>
      <p:pic>
        <p:nvPicPr>
          <p:cNvPr id="16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43955" y="4858830"/>
            <a:ext cx="1271444" cy="21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nettore 1 16"/>
          <p:cNvCxnSpPr/>
          <p:nvPr/>
        </p:nvCxnSpPr>
        <p:spPr>
          <a:xfrm>
            <a:off x="897092" y="4858830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32912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Adempimenti alla Normativa UE sulle statistiche europee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344902" y="687180"/>
            <a:ext cx="5469489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b="0" dirty="0">
                <a:solidFill>
                  <a:srgbClr val="0070C0"/>
                </a:solidFill>
                <a:cs typeface="Calibri" panose="020F0502020204030204" pitchFamily="34" charset="0"/>
              </a:rPr>
              <a:t>La legislazione europea settoriale stabilisce:</a:t>
            </a:r>
          </a:p>
          <a:p>
            <a:pPr algn="just">
              <a:defRPr/>
            </a:pPr>
            <a:endParaRPr lang="it-IT" b="0" dirty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it-IT" b="0" dirty="0">
                <a:solidFill>
                  <a:srgbClr val="0070C0"/>
                </a:solidFill>
                <a:cs typeface="Calibri" panose="020F0502020204030204" pitchFamily="34" charset="0"/>
              </a:rPr>
              <a:t>Obiettivi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it-IT" b="0" dirty="0">
                <a:solidFill>
                  <a:srgbClr val="0070C0"/>
                </a:solidFill>
                <a:cs typeface="Calibri" panose="020F0502020204030204" pitchFamily="34" charset="0"/>
              </a:rPr>
              <a:t>Specifiche prescrizioni in materia di qualità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it-IT" b="0" dirty="0">
                <a:solidFill>
                  <a:srgbClr val="0070C0"/>
                </a:solidFill>
                <a:cs typeface="Calibri" panose="020F0502020204030204" pitchFamily="34" charset="0"/>
              </a:rPr>
              <a:t>Standard minimi per la produzione di statistiche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it-IT" b="0" dirty="0">
                <a:solidFill>
                  <a:srgbClr val="0070C0"/>
                </a:solidFill>
                <a:cs typeface="Calibri" panose="020F0502020204030204" pitchFamily="34" charset="0"/>
              </a:rPr>
              <a:t>Scadenze per la trasmissione dei dati ad Eurostat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it-IT" b="0" dirty="0">
                <a:solidFill>
                  <a:srgbClr val="0070C0"/>
                </a:solidFill>
                <a:cs typeface="Calibri" panose="020F0502020204030204" pitchFamily="34" charset="0"/>
              </a:rPr>
              <a:t>Lista variabili, e loro disaggregazione  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it-IT" b="0" dirty="0">
                <a:solidFill>
                  <a:srgbClr val="0070C0"/>
                </a:solidFill>
                <a:cs typeface="Calibri" panose="020F0502020204030204" pitchFamily="34" charset="0"/>
              </a:rPr>
              <a:t>Struttura e periodicità delle relazioni sulla qualità. </a:t>
            </a:r>
          </a:p>
          <a:p>
            <a:pPr algn="just">
              <a:defRPr/>
            </a:pPr>
            <a:endParaRPr lang="it-IT" b="0" dirty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algn="just">
              <a:defRPr/>
            </a:pPr>
            <a:r>
              <a:rPr lang="it-IT" b="0" dirty="0">
                <a:solidFill>
                  <a:srgbClr val="0070C0"/>
                </a:solidFill>
                <a:cs typeface="Calibri" panose="020F0502020204030204" pitchFamily="34" charset="0"/>
              </a:rPr>
              <a:t>La Commissione (Eurostat) valuta la qualità dei dati trasmessi, in base ad un'analisi adeguata, e prepara e pubblica relazioni e comunicazioni sulla qualità delle statistiche europee.»</a:t>
            </a:r>
            <a:endParaRPr lang="it-IT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sp>
        <p:nvSpPr>
          <p:cNvPr id="11" name="Freccia a destra con strisce 10"/>
          <p:cNvSpPr/>
          <p:nvPr/>
        </p:nvSpPr>
        <p:spPr bwMode="auto">
          <a:xfrm rot="10800000">
            <a:off x="5923263" y="1563158"/>
            <a:ext cx="807324" cy="764232"/>
          </a:xfrm>
          <a:prstGeom prst="stripedRightArrow">
            <a:avLst/>
          </a:prstGeom>
          <a:solidFill>
            <a:srgbClr val="A50021"/>
          </a:solidFill>
          <a:ln>
            <a:noFill/>
          </a:ln>
          <a:effectLst>
            <a:outerShdw dist="56796" dir="1593903" algn="ctr" rotWithShape="0">
              <a:srgbClr val="B2B2B2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6730587" y="1180863"/>
            <a:ext cx="2085422" cy="163121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it-IT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Calibri" panose="020F0502020204030204" pitchFamily="34" charset="0"/>
              </a:rPr>
              <a:t>Impegno del paese ad ottemperare alla legislazione europea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412" y="2540367"/>
            <a:ext cx="2380953" cy="2352381"/>
          </a:xfrm>
          <a:prstGeom prst="rect">
            <a:avLst/>
          </a:prstGeom>
        </p:spPr>
      </p:pic>
      <p:pic>
        <p:nvPicPr>
          <p:cNvPr id="8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54767" y="4887741"/>
            <a:ext cx="1142101" cy="19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ttore 1 8"/>
          <p:cNvCxnSpPr/>
          <p:nvPr/>
        </p:nvCxnSpPr>
        <p:spPr>
          <a:xfrm>
            <a:off x="2151971" y="4828107"/>
            <a:ext cx="6852881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6730587" y="3497896"/>
            <a:ext cx="140775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WG</a:t>
            </a:r>
          </a:p>
          <a:p>
            <a:pPr algn="ctr"/>
            <a:r>
              <a:rPr lang="it-IT" dirty="0" smtClean="0"/>
              <a:t>Consiglio UE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047858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ttoCategoria xmlns="679261c3-551f-4e86-913f-177e0e529669">-</SottoCategoria>
    <Categoria xmlns="c58f2efd-82a8-4ecf-b395-8c25e928921d">Power Point</Categoria>
    <_dlc_DocId xmlns="459159c4-d20a-4ff3-9b11-fbd127bd52e5">INTRANET-14-77</_dlc_DocId>
    <_dlc_DocIdUrl xmlns="459159c4-d20a-4ff3-9b11-fbd127bd52e5">
      <Url>https://intranet.istat.it/Collaborativi/_layouts/15/DocIdRedir.aspx?ID=INTRANET-14-77</Url>
      <Description>INTRANET-14-77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3" ma:contentTypeDescription="Creare un nuovo documento." ma:contentTypeScope="" ma:versionID="2ad8b07f9840a1ce9cd199d874146b74">
  <xsd:schema xmlns:xsd="http://www.w3.org/2001/XMLSchema" xmlns:xs="http://www.w3.org/2001/XMLSchema" xmlns:p="http://schemas.microsoft.com/office/2006/metadata/properties" xmlns:ns2="c58f2efd-82a8-4ecf-b395-8c25e928921d" xmlns:ns3="459159c4-d20a-4ff3-9b11-fbd127bd52e5" xmlns:ns4="679261c3-551f-4e86-913f-177e0e529669" targetNamespace="http://schemas.microsoft.com/office/2006/metadata/properties" ma:root="true" ma:fieldsID="fffb0e16fb90ffea59fef1085e90ecca" ns2:_="" ns3:_="" ns4:_="">
    <xsd:import namespace="c58f2efd-82a8-4ecf-b395-8c25e928921d"/>
    <xsd:import namespace="459159c4-d20a-4ff3-9b11-fbd127bd52e5"/>
    <xsd:import namespace="679261c3-551f-4e86-913f-177e0e529669"/>
    <xsd:element name="properties">
      <xsd:complexType>
        <xsd:sequence>
          <xsd:element name="documentManagement">
            <xsd:complexType>
              <xsd:all>
                <xsd:element ref="ns2:Categoria"/>
                <xsd:element ref="ns3:_dlc_DocId" minOccurs="0"/>
                <xsd:element ref="ns3:_dlc_DocIdUrl" minOccurs="0"/>
                <xsd:element ref="ns3:_dlc_DocIdPersistId" minOccurs="0"/>
                <xsd:element ref="ns4:SottoCategori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Logo" ma:format="Dropdown" ma:internalName="Categoria">
      <xsd:simpleType>
        <xsd:restriction base="dms:Choice">
          <xsd:enumeration value="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  <xsd:enumeration value="Strumenti di comunicazione per i Censimenti permanenti"/>
          <xsd:enumeration value="Strumenti di comunicazione relativi al Censimento generale dell'Agricoltura 2020"/>
          <xsd:enumeration value="Censimenti permanenti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9159c4-d20a-4ff3-9b11-fbd127bd52e5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0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9261c3-551f-4e86-913f-177e0e529669" elementFormDefault="qualified">
    <xsd:import namespace="http://schemas.microsoft.com/office/2006/documentManagement/types"/>
    <xsd:import namespace="http://schemas.microsoft.com/office/infopath/2007/PartnerControls"/>
    <xsd:element name="SottoCategoria" ma:index="12" nillable="true" ma:displayName="Sottocategoria" ma:default="-" ma:format="Dropdown" ma:internalName="SottoCategoria">
      <xsd:simpleType>
        <xsd:restriction base="dms:Choice">
          <xsd:enumeration value="-"/>
          <xsd:enumeration value="1- CP Generico"/>
          <xsd:enumeration value="2- CP Popolazione"/>
          <xsd:enumeration value="3- CP Imprese"/>
          <xsd:enumeration value="4- CP Istituzioni pubbliche"/>
          <xsd:enumeration value="5- CP Istituzioni non profit"/>
          <xsd:enumeration value="6- CP Agricoltura"/>
          <xsd:enumeration value="7- CP Agricoltura202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1F3400-3218-46A8-B7DF-4CAC3240349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A0E81DE-5F0B-421A-93B4-EF95C1639E19}">
  <ds:schemaRefs>
    <ds:schemaRef ds:uri="http://purl.org/dc/terms/"/>
    <ds:schemaRef ds:uri="679261c3-551f-4e86-913f-177e0e529669"/>
    <ds:schemaRef ds:uri="http://schemas.microsoft.com/office/2006/documentManagement/types"/>
    <ds:schemaRef ds:uri="http://purl.org/dc/dcmitype/"/>
    <ds:schemaRef ds:uri="c58f2efd-82a8-4ecf-b395-8c25e928921d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459159c4-d20a-4ff3-9b11-fbd127bd52e5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8E1E69A-D261-41D1-B2E5-EDFC0C28DA6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AAA0DE0-1792-4461-8C0E-C44FDC2F5E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459159c4-d20a-4ff3-9b11-fbd127bd52e5"/>
    <ds:schemaRef ds:uri="679261c3-551f-4e86-913f-177e0e5296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15082</TotalTime>
  <Words>828</Words>
  <Application>Microsoft Office PowerPoint</Application>
  <PresentationFormat>Presentazione su schermo (16:9)</PresentationFormat>
  <Paragraphs>131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slide</dc:title>
  <dc:creator>elena grimaccia</dc:creator>
  <cp:lastModifiedBy>Istat-Marina Gandolfo</cp:lastModifiedBy>
  <cp:revision>1316</cp:revision>
  <cp:lastPrinted>2019-02-27T18:27:43Z</cp:lastPrinted>
  <dcterms:created xsi:type="dcterms:W3CDTF">2015-05-13T08:31:54Z</dcterms:created>
  <dcterms:modified xsi:type="dcterms:W3CDTF">2019-02-28T07:04:46Z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_dlc_DocIdItemGuid">
    <vt:lpwstr>9e0de80d-cc6b-4586-a7d5-f445339ce8d5</vt:lpwstr>
  </property>
</Properties>
</file>